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314" r:id="rId6"/>
    <p:sldId id="260" r:id="rId7"/>
    <p:sldId id="261" r:id="rId8"/>
    <p:sldId id="329" r:id="rId9"/>
    <p:sldId id="34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0" r:id="rId18"/>
  </p:sldIdLst>
  <p:sldSz cx="18288000" cy="10287000"/>
  <p:notesSz cx="6858000" cy="91440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Poppins" panose="00000500000000000000" pitchFamily="2" charset="-18"/>
      <p:regular r:id="rId24"/>
      <p:bold r:id="rId25"/>
      <p:italic r:id="rId26"/>
      <p:boldItalic r:id="rId27"/>
    </p:embeddedFont>
    <p:embeddedFont>
      <p:font typeface="Poppins Bold" panose="00000800000000000000" charset="-18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5" autoAdjust="0"/>
    <p:restoredTop sz="94622" autoAdjust="0"/>
  </p:normalViewPr>
  <p:slideViewPr>
    <p:cSldViewPr>
      <p:cViewPr varScale="1">
        <p:scale>
          <a:sx n="49" d="100"/>
          <a:sy n="49" d="100"/>
        </p:scale>
        <p:origin x="36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3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isk%20D\Projekty\Zv&#253;&#353;en&#237;%20efektivity%20MPSV\Pr&#225;ce\Pr&#367;b&#283;h%20moj&#237;%20pr&#225;ce\V&#253;sledky%20pilot&#225;&#382;e\Anal&#253;zy\Anal&#253;z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isk%20D\Projekty\Zv&#253;&#353;en&#237;%20efektivity%20MPSV\Pr&#225;ce\Pr&#367;b&#283;h%20moj&#237;%20pr&#225;ce\V&#253;sledky%20pilot&#225;&#382;e\Anal&#253;zy\Anal&#253;z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Korelace mezi</a:t>
            </a:r>
            <a:r>
              <a:rPr lang="cs-CZ" baseline="0"/>
              <a:t> srozumitelností a validitou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9704124326251253E-2"/>
          <c:y val="0.25757756488560296"/>
          <c:w val="0.88425636857007095"/>
          <c:h val="0.55538902645640553"/>
        </c:manualLayout>
      </c:layout>
      <c:lineChart>
        <c:grouping val="standard"/>
        <c:varyColors val="0"/>
        <c:ser>
          <c:idx val="0"/>
          <c:order val="0"/>
          <c:tx>
            <c:strRef>
              <c:f>Sroz_Val!$C$25</c:f>
              <c:strCache>
                <c:ptCount val="1"/>
                <c:pt idx="0">
                  <c:v>Srozum. Prům.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Sroz_Val!$B$26:$B$45</c:f>
              <c:strCache>
                <c:ptCount val="20"/>
                <c:pt idx="0">
                  <c:v>B1</c:v>
                </c:pt>
                <c:pt idx="1">
                  <c:v>B2</c:v>
                </c:pt>
                <c:pt idx="2">
                  <c:v>E1</c:v>
                </c:pt>
                <c:pt idx="3">
                  <c:v>M1</c:v>
                </c:pt>
                <c:pt idx="4">
                  <c:v>N1</c:v>
                </c:pt>
                <c:pt idx="5">
                  <c:v>N2</c:v>
                </c:pt>
                <c:pt idx="6">
                  <c:v>OP1</c:v>
                </c:pt>
                <c:pt idx="7">
                  <c:v>OP2</c:v>
                </c:pt>
                <c:pt idx="8">
                  <c:v>POZ 1</c:v>
                </c:pt>
                <c:pt idx="9">
                  <c:v>PAP1</c:v>
                </c:pt>
                <c:pt idx="10">
                  <c:v>SaP1</c:v>
                </c:pt>
                <c:pt idx="11">
                  <c:v>SaP2</c:v>
                </c:pt>
                <c:pt idx="12">
                  <c:v>SaP3</c:v>
                </c:pt>
                <c:pt idx="13">
                  <c:v>S1</c:v>
                </c:pt>
                <c:pt idx="14">
                  <c:v>SZ1</c:v>
                </c:pt>
                <c:pt idx="15">
                  <c:v>SZ2</c:v>
                </c:pt>
                <c:pt idx="16">
                  <c:v>ST1</c:v>
                </c:pt>
                <c:pt idx="17">
                  <c:v>U1</c:v>
                </c:pt>
                <c:pt idx="18">
                  <c:v>Z1</c:v>
                </c:pt>
                <c:pt idx="19">
                  <c:v>Z2</c:v>
                </c:pt>
              </c:strCache>
            </c:strRef>
          </c:cat>
          <c:val>
            <c:numRef>
              <c:f>Sroz_Val!$C$26:$C$45</c:f>
              <c:numCache>
                <c:formatCode>0.00</c:formatCode>
                <c:ptCount val="20"/>
                <c:pt idx="0">
                  <c:v>3.9166666666666665</c:v>
                </c:pt>
                <c:pt idx="1">
                  <c:v>4.3600000000000003</c:v>
                </c:pt>
                <c:pt idx="2">
                  <c:v>4</c:v>
                </c:pt>
                <c:pt idx="3">
                  <c:v>4.3939393939393936</c:v>
                </c:pt>
                <c:pt idx="4">
                  <c:v>4.59375</c:v>
                </c:pt>
                <c:pt idx="5">
                  <c:v>3.9090909090909092</c:v>
                </c:pt>
                <c:pt idx="6">
                  <c:v>4.21875</c:v>
                </c:pt>
                <c:pt idx="7">
                  <c:v>3.8076923076923075</c:v>
                </c:pt>
                <c:pt idx="8">
                  <c:v>4.382352941176471</c:v>
                </c:pt>
                <c:pt idx="9">
                  <c:v>4.28125</c:v>
                </c:pt>
                <c:pt idx="10">
                  <c:v>4.1875</c:v>
                </c:pt>
                <c:pt idx="11">
                  <c:v>4.3</c:v>
                </c:pt>
                <c:pt idx="12">
                  <c:v>3.9565217391304346</c:v>
                </c:pt>
                <c:pt idx="13">
                  <c:v>4.4000000000000004</c:v>
                </c:pt>
                <c:pt idx="14">
                  <c:v>5</c:v>
                </c:pt>
                <c:pt idx="15">
                  <c:v>4.25</c:v>
                </c:pt>
                <c:pt idx="16">
                  <c:v>4.2666666666666666</c:v>
                </c:pt>
                <c:pt idx="17">
                  <c:v>4.0434782608695654</c:v>
                </c:pt>
                <c:pt idx="18">
                  <c:v>4.1034482758620694</c:v>
                </c:pt>
                <c:pt idx="19">
                  <c:v>4.666666666666667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B8-42AC-9741-53D06518016A}"/>
            </c:ext>
          </c:extLst>
        </c:ser>
        <c:ser>
          <c:idx val="1"/>
          <c:order val="1"/>
          <c:tx>
            <c:strRef>
              <c:f>Sroz_Val!$D$25</c:f>
              <c:strCache>
                <c:ptCount val="1"/>
                <c:pt idx="0">
                  <c:v>Validita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Sroz_Val!$B$26:$B$45</c:f>
              <c:strCache>
                <c:ptCount val="20"/>
                <c:pt idx="0">
                  <c:v>B1</c:v>
                </c:pt>
                <c:pt idx="1">
                  <c:v>B2</c:v>
                </c:pt>
                <c:pt idx="2">
                  <c:v>E1</c:v>
                </c:pt>
                <c:pt idx="3">
                  <c:v>M1</c:v>
                </c:pt>
                <c:pt idx="4">
                  <c:v>N1</c:v>
                </c:pt>
                <c:pt idx="5">
                  <c:v>N2</c:v>
                </c:pt>
                <c:pt idx="6">
                  <c:v>OP1</c:v>
                </c:pt>
                <c:pt idx="7">
                  <c:v>OP2</c:v>
                </c:pt>
                <c:pt idx="8">
                  <c:v>POZ 1</c:v>
                </c:pt>
                <c:pt idx="9">
                  <c:v>PAP1</c:v>
                </c:pt>
                <c:pt idx="10">
                  <c:v>SaP1</c:v>
                </c:pt>
                <c:pt idx="11">
                  <c:v>SaP2</c:v>
                </c:pt>
                <c:pt idx="12">
                  <c:v>SaP3</c:v>
                </c:pt>
                <c:pt idx="13">
                  <c:v>S1</c:v>
                </c:pt>
                <c:pt idx="14">
                  <c:v>SZ1</c:v>
                </c:pt>
                <c:pt idx="15">
                  <c:v>SZ2</c:v>
                </c:pt>
                <c:pt idx="16">
                  <c:v>ST1</c:v>
                </c:pt>
                <c:pt idx="17">
                  <c:v>U1</c:v>
                </c:pt>
                <c:pt idx="18">
                  <c:v>Z1</c:v>
                </c:pt>
                <c:pt idx="19">
                  <c:v>Z2</c:v>
                </c:pt>
              </c:strCache>
            </c:strRef>
          </c:cat>
          <c:val>
            <c:numRef>
              <c:f>Sroz_Val!$D$26:$D$45</c:f>
              <c:numCache>
                <c:formatCode>0.00</c:formatCode>
                <c:ptCount val="20"/>
                <c:pt idx="0">
                  <c:v>3</c:v>
                </c:pt>
                <c:pt idx="1">
                  <c:v>3.8</c:v>
                </c:pt>
                <c:pt idx="2">
                  <c:v>3.1666666666666665</c:v>
                </c:pt>
                <c:pt idx="3">
                  <c:v>4</c:v>
                </c:pt>
                <c:pt idx="4">
                  <c:v>4.15625</c:v>
                </c:pt>
                <c:pt idx="5">
                  <c:v>3.8181818181818183</c:v>
                </c:pt>
                <c:pt idx="6">
                  <c:v>4.15625</c:v>
                </c:pt>
                <c:pt idx="7">
                  <c:v>3.5</c:v>
                </c:pt>
                <c:pt idx="8">
                  <c:v>4</c:v>
                </c:pt>
                <c:pt idx="9">
                  <c:v>3.625</c:v>
                </c:pt>
                <c:pt idx="10">
                  <c:v>3.375</c:v>
                </c:pt>
                <c:pt idx="11">
                  <c:v>3.35</c:v>
                </c:pt>
                <c:pt idx="12">
                  <c:v>3.652173913043478</c:v>
                </c:pt>
                <c:pt idx="13">
                  <c:v>3.4137931034482758</c:v>
                </c:pt>
                <c:pt idx="14">
                  <c:v>4</c:v>
                </c:pt>
                <c:pt idx="15">
                  <c:v>3.3333333333333335</c:v>
                </c:pt>
                <c:pt idx="16">
                  <c:v>3.5333333333333332</c:v>
                </c:pt>
                <c:pt idx="17">
                  <c:v>3.1739130434782608</c:v>
                </c:pt>
                <c:pt idx="18">
                  <c:v>3.9333333333333331</c:v>
                </c:pt>
                <c:pt idx="1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B8-42AC-9741-53D065180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6526848"/>
        <c:axId val="836527568"/>
      </c:lineChart>
      <c:catAx>
        <c:axId val="83652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36527568"/>
        <c:crosses val="autoZero"/>
        <c:auto val="1"/>
        <c:lblAlgn val="ctr"/>
        <c:lblOffset val="100"/>
        <c:noMultiLvlLbl val="0"/>
      </c:catAx>
      <c:valAx>
        <c:axId val="83652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3652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Sroz_Val!$Y$2</c:f>
              <c:strCache>
                <c:ptCount val="1"/>
                <c:pt idx="0">
                  <c:v>Validita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Sroz_Val!$V$3:$X$22</c:f>
              <c:multiLvlStrCache>
                <c:ptCount val="20"/>
                <c:lvl>
                  <c:pt idx="0">
                    <c:v>ANO x NE </c:v>
                  </c:pt>
                  <c:pt idx="1">
                    <c:v>ANO x NE</c:v>
                  </c:pt>
                  <c:pt idx="2">
                    <c:v>ANO x NE</c:v>
                  </c:pt>
                  <c:pt idx="3">
                    <c:v>ANO x NE</c:v>
                  </c:pt>
                  <c:pt idx="4">
                    <c:v>Procento </c:v>
                  </c:pt>
                  <c:pt idx="5">
                    <c:v>Procento </c:v>
                  </c:pt>
                  <c:pt idx="6">
                    <c:v>ANO x NE</c:v>
                  </c:pt>
                  <c:pt idx="7">
                    <c:v>ANO x NE</c:v>
                  </c:pt>
                  <c:pt idx="8">
                    <c:v>Procento </c:v>
                  </c:pt>
                  <c:pt idx="9">
                    <c:v>Průměr nebo medián </c:v>
                  </c:pt>
                  <c:pt idx="10">
                    <c:v>ANO x NE</c:v>
                  </c:pt>
                  <c:pt idx="11">
                    <c:v>Procento</c:v>
                  </c:pt>
                  <c:pt idx="12">
                    <c:v>Numerická hodnota </c:v>
                  </c:pt>
                  <c:pt idx="13">
                    <c:v>ANO X NE</c:v>
                  </c:pt>
                  <c:pt idx="14">
                    <c:v>Procento </c:v>
                  </c:pt>
                  <c:pt idx="15">
                    <c:v>Procento </c:v>
                  </c:pt>
                  <c:pt idx="16">
                    <c:v>Procento .</c:v>
                  </c:pt>
                  <c:pt idx="17">
                    <c:v>Procento </c:v>
                  </c:pt>
                  <c:pt idx="18">
                    <c:v>Procento </c:v>
                  </c:pt>
                  <c:pt idx="19">
                    <c:v>Numerická hodnota </c:v>
                  </c:pt>
                </c:lvl>
                <c:lvl>
                  <c:pt idx="0">
                    <c:v>Systém </c:v>
                  </c:pt>
                  <c:pt idx="1">
                    <c:v>Systém </c:v>
                  </c:pt>
                  <c:pt idx="2">
                    <c:v>Systém </c:v>
                  </c:pt>
                  <c:pt idx="3">
                    <c:v>Systém </c:v>
                  </c:pt>
                  <c:pt idx="4">
                    <c:v>Výsledek </c:v>
                  </c:pt>
                  <c:pt idx="5">
                    <c:v>Výsledek</c:v>
                  </c:pt>
                  <c:pt idx="6">
                    <c:v>Systém </c:v>
                  </c:pt>
                  <c:pt idx="7">
                    <c:v>Systém </c:v>
                  </c:pt>
                  <c:pt idx="8">
                    <c:v>Výsledek</c:v>
                  </c:pt>
                  <c:pt idx="9">
                    <c:v>Výsledek</c:v>
                  </c:pt>
                  <c:pt idx="10">
                    <c:v>Výsledek</c:v>
                  </c:pt>
                  <c:pt idx="11">
                    <c:v>Výsledek</c:v>
                  </c:pt>
                  <c:pt idx="12">
                    <c:v>Výkon </c:v>
                  </c:pt>
                  <c:pt idx="13">
                    <c:v>Výsledek</c:v>
                  </c:pt>
                  <c:pt idx="14">
                    <c:v>Výkon</c:v>
                  </c:pt>
                  <c:pt idx="15">
                    <c:v>Výkon</c:v>
                  </c:pt>
                  <c:pt idx="16">
                    <c:v>Systém</c:v>
                  </c:pt>
                  <c:pt idx="17">
                    <c:v>Výkon</c:v>
                  </c:pt>
                  <c:pt idx="18">
                    <c:v>Výsledek</c:v>
                  </c:pt>
                  <c:pt idx="19">
                    <c:v>Systém</c:v>
                  </c:pt>
                </c:lvl>
                <c:lvl>
                  <c:pt idx="0">
                    <c:v>N1</c:v>
                  </c:pt>
                  <c:pt idx="1">
                    <c:v>OP1</c:v>
                  </c:pt>
                  <c:pt idx="2">
                    <c:v>M1</c:v>
                  </c:pt>
                  <c:pt idx="3">
                    <c:v>POZ 1</c:v>
                  </c:pt>
                  <c:pt idx="4">
                    <c:v>SZ1</c:v>
                  </c:pt>
                  <c:pt idx="5">
                    <c:v>Z2</c:v>
                  </c:pt>
                  <c:pt idx="6">
                    <c:v>Z1</c:v>
                  </c:pt>
                  <c:pt idx="7">
                    <c:v>N2</c:v>
                  </c:pt>
                  <c:pt idx="8">
                    <c:v>B2</c:v>
                  </c:pt>
                  <c:pt idx="9">
                    <c:v>SaP3</c:v>
                  </c:pt>
                  <c:pt idx="10">
                    <c:v>PAP1</c:v>
                  </c:pt>
                  <c:pt idx="11">
                    <c:v>ST1</c:v>
                  </c:pt>
                  <c:pt idx="12">
                    <c:v>OP2</c:v>
                  </c:pt>
                  <c:pt idx="13">
                    <c:v>S1</c:v>
                  </c:pt>
                  <c:pt idx="14">
                    <c:v>SaP1</c:v>
                  </c:pt>
                  <c:pt idx="15">
                    <c:v>SaP2</c:v>
                  </c:pt>
                  <c:pt idx="16">
                    <c:v>SZ2</c:v>
                  </c:pt>
                  <c:pt idx="17">
                    <c:v>U1</c:v>
                  </c:pt>
                  <c:pt idx="18">
                    <c:v>E1</c:v>
                  </c:pt>
                  <c:pt idx="19">
                    <c:v>B1</c:v>
                  </c:pt>
                </c:lvl>
              </c:multiLvlStrCache>
            </c:multiLvlStrRef>
          </c:cat>
          <c:val>
            <c:numRef>
              <c:f>Sroz_Val!$Y$3:$Y$22</c:f>
              <c:numCache>
                <c:formatCode>0.00</c:formatCode>
                <c:ptCount val="20"/>
                <c:pt idx="0">
                  <c:v>4.15625</c:v>
                </c:pt>
                <c:pt idx="1">
                  <c:v>4.15625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3.9333333333333331</c:v>
                </c:pt>
                <c:pt idx="7">
                  <c:v>3.8181818181818183</c:v>
                </c:pt>
                <c:pt idx="8">
                  <c:v>3.8</c:v>
                </c:pt>
                <c:pt idx="9">
                  <c:v>3.652173913043478</c:v>
                </c:pt>
                <c:pt idx="10">
                  <c:v>3.625</c:v>
                </c:pt>
                <c:pt idx="11">
                  <c:v>3.5333333333333332</c:v>
                </c:pt>
                <c:pt idx="12">
                  <c:v>3.5</c:v>
                </c:pt>
                <c:pt idx="13">
                  <c:v>3.4137931034482758</c:v>
                </c:pt>
                <c:pt idx="14">
                  <c:v>3.375</c:v>
                </c:pt>
                <c:pt idx="15">
                  <c:v>3.35</c:v>
                </c:pt>
                <c:pt idx="16">
                  <c:v>3.3333333333333335</c:v>
                </c:pt>
                <c:pt idx="17">
                  <c:v>3.1739130434782608</c:v>
                </c:pt>
                <c:pt idx="18">
                  <c:v>3.1666666666666665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1-4DC1-AD5F-3ACA54C0D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4670040"/>
        <c:axId val="824670400"/>
      </c:barChart>
      <c:catAx>
        <c:axId val="82467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24670400"/>
        <c:crosses val="autoZero"/>
        <c:auto val="1"/>
        <c:lblAlgn val="ctr"/>
        <c:lblOffset val="100"/>
        <c:noMultiLvlLbl val="0"/>
      </c:catAx>
      <c:valAx>
        <c:axId val="82467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2467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7AED1-F90D-41B6-B62F-74C8581BCE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3ADBC-F309-4F82-B430-97C8EC7D001E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Bezpečí 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4C9F2075-A6E9-4BAB-A0BA-8F3CAFC003B1}" type="parTrans" cxnId="{E9D55140-EB55-4298-AA39-A0670FC5F296}">
      <dgm:prSet/>
      <dgm:spPr/>
      <dgm:t>
        <a:bodyPr/>
        <a:lstStyle/>
        <a:p>
          <a:endParaRPr lang="en-US"/>
        </a:p>
      </dgm:t>
    </dgm:pt>
    <dgm:pt modelId="{486FF199-45DE-4066-AE00-9372BF57E127}" type="sibTrans" cxnId="{E9D55140-EB55-4298-AA39-A0670FC5F296}">
      <dgm:prSet/>
      <dgm:spPr/>
      <dgm:t>
        <a:bodyPr/>
        <a:lstStyle/>
        <a:p>
          <a:endParaRPr lang="en-US"/>
        </a:p>
      </dgm:t>
    </dgm:pt>
    <dgm:pt modelId="{C755FAE1-6D9F-45CC-9C51-F34DFEFB62B5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Efektivita 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D165F9E7-2EDB-4797-994A-C4934D51F5D8}" type="parTrans" cxnId="{6DC17E3F-BFAE-4C1F-A783-D31F15BFC45D}">
      <dgm:prSet/>
      <dgm:spPr/>
      <dgm:t>
        <a:bodyPr/>
        <a:lstStyle/>
        <a:p>
          <a:endParaRPr lang="en-US"/>
        </a:p>
      </dgm:t>
    </dgm:pt>
    <dgm:pt modelId="{3BAE9A49-1BC5-4C62-817A-4F051A117464}" type="sibTrans" cxnId="{6DC17E3F-BFAE-4C1F-A783-D31F15BFC45D}">
      <dgm:prSet/>
      <dgm:spPr/>
      <dgm:t>
        <a:bodyPr/>
        <a:lstStyle/>
        <a:p>
          <a:endParaRPr lang="en-US"/>
        </a:p>
      </dgm:t>
    </dgm:pt>
    <dgm:pt modelId="{2CC8F5D0-F7F2-41C8-A9C8-39C9547BF7C3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Management služby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92FB1B5C-1984-4A8B-BEBF-8CF68FF50E3C}" type="parTrans" cxnId="{C841FFA2-7760-4223-974A-B0DC070B3FA7}">
      <dgm:prSet/>
      <dgm:spPr/>
      <dgm:t>
        <a:bodyPr/>
        <a:lstStyle/>
        <a:p>
          <a:endParaRPr lang="en-US"/>
        </a:p>
      </dgm:t>
    </dgm:pt>
    <dgm:pt modelId="{88777CD8-00F4-4FDA-895F-7FF0A6193572}" type="sibTrans" cxnId="{C841FFA2-7760-4223-974A-B0DC070B3FA7}">
      <dgm:prSet/>
      <dgm:spPr/>
      <dgm:t>
        <a:bodyPr/>
        <a:lstStyle/>
        <a:p>
          <a:endParaRPr lang="en-US"/>
        </a:p>
      </dgm:t>
    </dgm:pt>
    <dgm:pt modelId="{07AC06D1-D584-457A-B0AE-60ED734943BC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Nastavení a pravidla 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E3E19A1F-32C1-4644-AEDE-4473B1C2E31B}" type="parTrans" cxnId="{B414AEB2-0BFE-4444-A4DE-2F5396EB5F8F}">
      <dgm:prSet/>
      <dgm:spPr/>
      <dgm:t>
        <a:bodyPr/>
        <a:lstStyle/>
        <a:p>
          <a:endParaRPr lang="en-US"/>
        </a:p>
      </dgm:t>
    </dgm:pt>
    <dgm:pt modelId="{91CFB5A7-6E0B-4187-8EA6-55250A8918E8}" type="sibTrans" cxnId="{B414AEB2-0BFE-4444-A4DE-2F5396EB5F8F}">
      <dgm:prSet/>
      <dgm:spPr/>
      <dgm:t>
        <a:bodyPr/>
        <a:lstStyle/>
        <a:p>
          <a:endParaRPr lang="en-US"/>
        </a:p>
      </dgm:t>
    </dgm:pt>
    <dgm:pt modelId="{AFF7D3CF-C318-4B8E-AB80-34B82C03BA1F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Ochrana práv 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9DAD6499-BA8A-44FC-B7CC-75DCEC98D37B}" type="parTrans" cxnId="{CDBE43EF-8686-4696-AE10-06141DDC20A2}">
      <dgm:prSet/>
      <dgm:spPr/>
      <dgm:t>
        <a:bodyPr/>
        <a:lstStyle/>
        <a:p>
          <a:endParaRPr lang="en-US"/>
        </a:p>
      </dgm:t>
    </dgm:pt>
    <dgm:pt modelId="{9B904C71-EF09-4452-8627-4DFF00AFA546}" type="sibTrans" cxnId="{CDBE43EF-8686-4696-AE10-06141DDC20A2}">
      <dgm:prSet/>
      <dgm:spPr/>
      <dgm:t>
        <a:bodyPr/>
        <a:lstStyle/>
        <a:p>
          <a:endParaRPr lang="en-US"/>
        </a:p>
      </dgm:t>
    </dgm:pt>
    <dgm:pt modelId="{87F62212-5023-418A-8E30-0DE2E9CB7DC8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Personální a organizační zajištění 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9B134615-FAC1-4C6F-8F3B-CD7B67A82B21}" type="parTrans" cxnId="{F640A695-79F2-4AFE-8F60-1737A287209F}">
      <dgm:prSet/>
      <dgm:spPr/>
      <dgm:t>
        <a:bodyPr/>
        <a:lstStyle/>
        <a:p>
          <a:endParaRPr lang="en-US"/>
        </a:p>
      </dgm:t>
    </dgm:pt>
    <dgm:pt modelId="{03CAD499-5F9D-4A23-BCE6-11DA67A00E29}" type="sibTrans" cxnId="{F640A695-79F2-4AFE-8F60-1737A287209F}">
      <dgm:prSet/>
      <dgm:spPr/>
      <dgm:t>
        <a:bodyPr/>
        <a:lstStyle/>
        <a:p>
          <a:endParaRPr lang="en-US"/>
        </a:p>
      </dgm:t>
    </dgm:pt>
    <dgm:pt modelId="{64E9A9CF-A57B-460E-AF02-28E3210D9BEF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Prostředí a podmínky 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AFA94327-1C2A-41B4-B468-D40E470A8BD8}" type="parTrans" cxnId="{611C18E1-3A86-4C05-9A16-1A425FB610E0}">
      <dgm:prSet/>
      <dgm:spPr/>
      <dgm:t>
        <a:bodyPr/>
        <a:lstStyle/>
        <a:p>
          <a:endParaRPr lang="en-US"/>
        </a:p>
      </dgm:t>
    </dgm:pt>
    <dgm:pt modelId="{81843FA2-5BD3-4DDC-8BD5-A47E32BB792E}" type="sibTrans" cxnId="{611C18E1-3A86-4C05-9A16-1A425FB610E0}">
      <dgm:prSet/>
      <dgm:spPr/>
      <dgm:t>
        <a:bodyPr/>
        <a:lstStyle/>
        <a:p>
          <a:endParaRPr lang="en-US"/>
        </a:p>
      </dgm:t>
    </dgm:pt>
    <dgm:pt modelId="{0B538374-7218-4892-A4FE-CB93002F1E90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Sjednávání a plánování 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ACDB9A0A-5D11-45CB-94AC-B5C524FB55E0}" type="parTrans" cxnId="{B4F47AF9-C3E7-4593-9919-002885935EDE}">
      <dgm:prSet/>
      <dgm:spPr/>
      <dgm:t>
        <a:bodyPr/>
        <a:lstStyle/>
        <a:p>
          <a:endParaRPr lang="en-US"/>
        </a:p>
      </dgm:t>
    </dgm:pt>
    <dgm:pt modelId="{5D0500BC-9140-4E33-BD09-D3C5C0BB2004}" type="sibTrans" cxnId="{B4F47AF9-C3E7-4593-9919-002885935EDE}">
      <dgm:prSet/>
      <dgm:spPr/>
      <dgm:t>
        <a:bodyPr/>
        <a:lstStyle/>
        <a:p>
          <a:endParaRPr lang="en-US"/>
        </a:p>
      </dgm:t>
    </dgm:pt>
    <dgm:pt modelId="{C48CF04F-3AF0-448F-B7A4-476FBE2E4AAF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Smlouva 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8C8D5E66-1F0B-4565-ABDA-72FA4598BB2B}" type="parTrans" cxnId="{CB7E7705-9361-4449-95F5-BAD39E66FEEE}">
      <dgm:prSet/>
      <dgm:spPr/>
      <dgm:t>
        <a:bodyPr/>
        <a:lstStyle/>
        <a:p>
          <a:endParaRPr lang="en-US"/>
        </a:p>
      </dgm:t>
    </dgm:pt>
    <dgm:pt modelId="{3FDF748B-3CE9-46F2-ADD2-4A100F0382C8}" type="sibTrans" cxnId="{CB7E7705-9361-4449-95F5-BAD39E66FEEE}">
      <dgm:prSet/>
      <dgm:spPr/>
      <dgm:t>
        <a:bodyPr/>
        <a:lstStyle/>
        <a:p>
          <a:endParaRPr lang="en-US"/>
        </a:p>
      </dgm:t>
    </dgm:pt>
    <dgm:pt modelId="{14DB637B-10A1-42A3-9B92-343A28527719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Sociálně-zdravotní služby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1844C84D-834D-41D0-B23C-448A2CB62332}" type="parTrans" cxnId="{778A4CF0-673A-4680-8BA1-1FA6D8E7E205}">
      <dgm:prSet/>
      <dgm:spPr/>
      <dgm:t>
        <a:bodyPr/>
        <a:lstStyle/>
        <a:p>
          <a:endParaRPr lang="en-US"/>
        </a:p>
      </dgm:t>
    </dgm:pt>
    <dgm:pt modelId="{CC384BCE-076E-4926-8A7E-10B7D374558C}" type="sibTrans" cxnId="{778A4CF0-673A-4680-8BA1-1FA6D8E7E205}">
      <dgm:prSet/>
      <dgm:spPr/>
      <dgm:t>
        <a:bodyPr/>
        <a:lstStyle/>
        <a:p>
          <a:endParaRPr lang="en-US"/>
        </a:p>
      </dgm:t>
    </dgm:pt>
    <dgm:pt modelId="{0A703BDC-D7E5-457F-AE5C-85CE4D7E6650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Stížnosti 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60FA83A2-CF52-498A-9381-077A189A28FD}" type="parTrans" cxnId="{9FB4CF14-67ED-4F89-B2A8-10B9E2D02D17}">
      <dgm:prSet/>
      <dgm:spPr/>
      <dgm:t>
        <a:bodyPr/>
        <a:lstStyle/>
        <a:p>
          <a:endParaRPr lang="en-US"/>
        </a:p>
      </dgm:t>
    </dgm:pt>
    <dgm:pt modelId="{A6B951CF-B733-48B7-A822-03C00BA02603}" type="sibTrans" cxnId="{9FB4CF14-67ED-4F89-B2A8-10B9E2D02D17}">
      <dgm:prSet/>
      <dgm:spPr/>
      <dgm:t>
        <a:bodyPr/>
        <a:lstStyle/>
        <a:p>
          <a:endParaRPr lang="en-US"/>
        </a:p>
      </dgm:t>
    </dgm:pt>
    <dgm:pt modelId="{4F275F1E-A891-4594-B659-911758A51DD9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Ukončení poskytování služby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22F0F5BE-CE14-43CC-9DE8-E6EB76F58D1F}" type="parTrans" cxnId="{0E4F6990-75CA-4C46-A93F-3129B6C59CBC}">
      <dgm:prSet/>
      <dgm:spPr/>
      <dgm:t>
        <a:bodyPr/>
        <a:lstStyle/>
        <a:p>
          <a:endParaRPr lang="en-US"/>
        </a:p>
      </dgm:t>
    </dgm:pt>
    <dgm:pt modelId="{E05C9E1C-BC5D-49E1-B920-427365F9F32D}" type="sibTrans" cxnId="{0E4F6990-75CA-4C46-A93F-3129B6C59CBC}">
      <dgm:prSet/>
      <dgm:spPr/>
      <dgm:t>
        <a:bodyPr/>
        <a:lstStyle/>
        <a:p>
          <a:endParaRPr lang="en-US"/>
        </a:p>
      </dgm:t>
    </dgm:pt>
    <dgm:pt modelId="{74A6F1DA-B51F-4AB1-85CA-68DCCB06D0FD}">
      <dgm:prSet/>
      <dgm:spPr/>
      <dgm:t>
        <a:bodyPr/>
        <a:lstStyle/>
        <a:p>
          <a:r>
            <a:rPr lang="cs-CZ" dirty="0">
              <a:latin typeface="Poppins" panose="00000500000000000000" pitchFamily="2" charset="-18"/>
              <a:cs typeface="Poppins" panose="00000500000000000000" pitchFamily="2" charset="-18"/>
            </a:rPr>
            <a:t>Zvyšování kvality </a:t>
          </a:r>
          <a:endParaRPr lang="en-US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D629E031-24A1-4832-B352-0717BC60AB63}" type="parTrans" cxnId="{63D21285-157A-4C7E-861D-CF34EFDAC3EE}">
      <dgm:prSet/>
      <dgm:spPr/>
      <dgm:t>
        <a:bodyPr/>
        <a:lstStyle/>
        <a:p>
          <a:endParaRPr lang="en-US"/>
        </a:p>
      </dgm:t>
    </dgm:pt>
    <dgm:pt modelId="{1465FC56-863C-4852-8F40-F5C8883ADE95}" type="sibTrans" cxnId="{63D21285-157A-4C7E-861D-CF34EFDAC3EE}">
      <dgm:prSet/>
      <dgm:spPr/>
      <dgm:t>
        <a:bodyPr/>
        <a:lstStyle/>
        <a:p>
          <a:endParaRPr lang="en-US"/>
        </a:p>
      </dgm:t>
    </dgm:pt>
    <dgm:pt modelId="{26014005-696E-4862-A59E-1F08542F84D0}" type="pres">
      <dgm:prSet presAssocID="{4AB7AED1-F90D-41B6-B62F-74C8581BCE12}" presName="diagram" presStyleCnt="0">
        <dgm:presLayoutVars>
          <dgm:dir/>
          <dgm:resizeHandles val="exact"/>
        </dgm:presLayoutVars>
      </dgm:prSet>
      <dgm:spPr/>
    </dgm:pt>
    <dgm:pt modelId="{D3297C72-0363-4FA7-AD85-A0EEC5D91B51}" type="pres">
      <dgm:prSet presAssocID="{2523ADBC-F309-4F82-B430-97C8EC7D001E}" presName="node" presStyleLbl="node1" presStyleIdx="0" presStyleCnt="13">
        <dgm:presLayoutVars>
          <dgm:bulletEnabled val="1"/>
        </dgm:presLayoutVars>
      </dgm:prSet>
      <dgm:spPr/>
    </dgm:pt>
    <dgm:pt modelId="{01750528-E19C-49D2-BB2E-1FBA2F2AC296}" type="pres">
      <dgm:prSet presAssocID="{486FF199-45DE-4066-AE00-9372BF57E127}" presName="sibTrans" presStyleCnt="0"/>
      <dgm:spPr/>
    </dgm:pt>
    <dgm:pt modelId="{D02AA6C6-6861-4676-B542-E87B8494F187}" type="pres">
      <dgm:prSet presAssocID="{C755FAE1-6D9F-45CC-9C51-F34DFEFB62B5}" presName="node" presStyleLbl="node1" presStyleIdx="1" presStyleCnt="13">
        <dgm:presLayoutVars>
          <dgm:bulletEnabled val="1"/>
        </dgm:presLayoutVars>
      </dgm:prSet>
      <dgm:spPr/>
    </dgm:pt>
    <dgm:pt modelId="{1AA95646-907A-423F-B2C9-4F29E15CD719}" type="pres">
      <dgm:prSet presAssocID="{3BAE9A49-1BC5-4C62-817A-4F051A117464}" presName="sibTrans" presStyleCnt="0"/>
      <dgm:spPr/>
    </dgm:pt>
    <dgm:pt modelId="{4BE3EE4A-3DB5-43B7-B75A-69CAD06FE396}" type="pres">
      <dgm:prSet presAssocID="{2CC8F5D0-F7F2-41C8-A9C8-39C9547BF7C3}" presName="node" presStyleLbl="node1" presStyleIdx="2" presStyleCnt="13">
        <dgm:presLayoutVars>
          <dgm:bulletEnabled val="1"/>
        </dgm:presLayoutVars>
      </dgm:prSet>
      <dgm:spPr/>
    </dgm:pt>
    <dgm:pt modelId="{F0E5D420-37E6-4BF8-9E61-78C85D574159}" type="pres">
      <dgm:prSet presAssocID="{88777CD8-00F4-4FDA-895F-7FF0A6193572}" presName="sibTrans" presStyleCnt="0"/>
      <dgm:spPr/>
    </dgm:pt>
    <dgm:pt modelId="{79CF45E7-95BE-46DC-B0A8-9F3C7847DBAE}" type="pres">
      <dgm:prSet presAssocID="{07AC06D1-D584-457A-B0AE-60ED734943BC}" presName="node" presStyleLbl="node1" presStyleIdx="3" presStyleCnt="13">
        <dgm:presLayoutVars>
          <dgm:bulletEnabled val="1"/>
        </dgm:presLayoutVars>
      </dgm:prSet>
      <dgm:spPr/>
    </dgm:pt>
    <dgm:pt modelId="{1FDA39E1-E433-48BC-BFF5-BD8C9CB0833A}" type="pres">
      <dgm:prSet presAssocID="{91CFB5A7-6E0B-4187-8EA6-55250A8918E8}" presName="sibTrans" presStyleCnt="0"/>
      <dgm:spPr/>
    </dgm:pt>
    <dgm:pt modelId="{636E46B8-C579-4987-B494-FAAF17C2698E}" type="pres">
      <dgm:prSet presAssocID="{AFF7D3CF-C318-4B8E-AB80-34B82C03BA1F}" presName="node" presStyleLbl="node1" presStyleIdx="4" presStyleCnt="13">
        <dgm:presLayoutVars>
          <dgm:bulletEnabled val="1"/>
        </dgm:presLayoutVars>
      </dgm:prSet>
      <dgm:spPr/>
    </dgm:pt>
    <dgm:pt modelId="{02A9D600-A9CF-4056-ADD8-9DFEFAA9F560}" type="pres">
      <dgm:prSet presAssocID="{9B904C71-EF09-4452-8627-4DFF00AFA546}" presName="sibTrans" presStyleCnt="0"/>
      <dgm:spPr/>
    </dgm:pt>
    <dgm:pt modelId="{3A7B344E-9EE9-48FA-9AAA-CA3FA494CCC9}" type="pres">
      <dgm:prSet presAssocID="{87F62212-5023-418A-8E30-0DE2E9CB7DC8}" presName="node" presStyleLbl="node1" presStyleIdx="5" presStyleCnt="13">
        <dgm:presLayoutVars>
          <dgm:bulletEnabled val="1"/>
        </dgm:presLayoutVars>
      </dgm:prSet>
      <dgm:spPr/>
    </dgm:pt>
    <dgm:pt modelId="{60EAF9A6-1CBC-4F43-8281-46A43BFDA158}" type="pres">
      <dgm:prSet presAssocID="{03CAD499-5F9D-4A23-BCE6-11DA67A00E29}" presName="sibTrans" presStyleCnt="0"/>
      <dgm:spPr/>
    </dgm:pt>
    <dgm:pt modelId="{F4A7D4F7-658A-4BB5-BBCA-00C4B4D63425}" type="pres">
      <dgm:prSet presAssocID="{64E9A9CF-A57B-460E-AF02-28E3210D9BEF}" presName="node" presStyleLbl="node1" presStyleIdx="6" presStyleCnt="13">
        <dgm:presLayoutVars>
          <dgm:bulletEnabled val="1"/>
        </dgm:presLayoutVars>
      </dgm:prSet>
      <dgm:spPr/>
    </dgm:pt>
    <dgm:pt modelId="{D8AD43C7-1360-4FB7-BAB0-ECAFE8D79D86}" type="pres">
      <dgm:prSet presAssocID="{81843FA2-5BD3-4DDC-8BD5-A47E32BB792E}" presName="sibTrans" presStyleCnt="0"/>
      <dgm:spPr/>
    </dgm:pt>
    <dgm:pt modelId="{98E25FDA-E9A5-49D5-B4DA-EB33C72AC34D}" type="pres">
      <dgm:prSet presAssocID="{0B538374-7218-4892-A4FE-CB93002F1E90}" presName="node" presStyleLbl="node1" presStyleIdx="7" presStyleCnt="13">
        <dgm:presLayoutVars>
          <dgm:bulletEnabled val="1"/>
        </dgm:presLayoutVars>
      </dgm:prSet>
      <dgm:spPr/>
    </dgm:pt>
    <dgm:pt modelId="{562BB43A-0F13-4439-80F4-AA6B13039690}" type="pres">
      <dgm:prSet presAssocID="{5D0500BC-9140-4E33-BD09-D3C5C0BB2004}" presName="sibTrans" presStyleCnt="0"/>
      <dgm:spPr/>
    </dgm:pt>
    <dgm:pt modelId="{764ED727-250F-409F-98B3-464F5B034C42}" type="pres">
      <dgm:prSet presAssocID="{C48CF04F-3AF0-448F-B7A4-476FBE2E4AAF}" presName="node" presStyleLbl="node1" presStyleIdx="8" presStyleCnt="13">
        <dgm:presLayoutVars>
          <dgm:bulletEnabled val="1"/>
        </dgm:presLayoutVars>
      </dgm:prSet>
      <dgm:spPr/>
    </dgm:pt>
    <dgm:pt modelId="{3E440FD1-7EE2-48E4-BB8A-336B2E28BE1E}" type="pres">
      <dgm:prSet presAssocID="{3FDF748B-3CE9-46F2-ADD2-4A100F0382C8}" presName="sibTrans" presStyleCnt="0"/>
      <dgm:spPr/>
    </dgm:pt>
    <dgm:pt modelId="{A2290A4E-6609-44B8-9E1F-4CDBBD116991}" type="pres">
      <dgm:prSet presAssocID="{14DB637B-10A1-42A3-9B92-343A28527719}" presName="node" presStyleLbl="node1" presStyleIdx="9" presStyleCnt="13">
        <dgm:presLayoutVars>
          <dgm:bulletEnabled val="1"/>
        </dgm:presLayoutVars>
      </dgm:prSet>
      <dgm:spPr/>
    </dgm:pt>
    <dgm:pt modelId="{CA85F7D3-C67B-4DD3-9955-7686BF865AA1}" type="pres">
      <dgm:prSet presAssocID="{CC384BCE-076E-4926-8A7E-10B7D374558C}" presName="sibTrans" presStyleCnt="0"/>
      <dgm:spPr/>
    </dgm:pt>
    <dgm:pt modelId="{FF7606D8-B47D-4FFC-9218-39CE9F87779E}" type="pres">
      <dgm:prSet presAssocID="{0A703BDC-D7E5-457F-AE5C-85CE4D7E6650}" presName="node" presStyleLbl="node1" presStyleIdx="10" presStyleCnt="13">
        <dgm:presLayoutVars>
          <dgm:bulletEnabled val="1"/>
        </dgm:presLayoutVars>
      </dgm:prSet>
      <dgm:spPr/>
    </dgm:pt>
    <dgm:pt modelId="{8BCB5694-4C9B-4A3E-941E-7B311BCC2C56}" type="pres">
      <dgm:prSet presAssocID="{A6B951CF-B733-48B7-A822-03C00BA02603}" presName="sibTrans" presStyleCnt="0"/>
      <dgm:spPr/>
    </dgm:pt>
    <dgm:pt modelId="{B2D95959-4ADB-4140-850B-8FA7E2FC5FD0}" type="pres">
      <dgm:prSet presAssocID="{4F275F1E-A891-4594-B659-911758A51DD9}" presName="node" presStyleLbl="node1" presStyleIdx="11" presStyleCnt="13">
        <dgm:presLayoutVars>
          <dgm:bulletEnabled val="1"/>
        </dgm:presLayoutVars>
      </dgm:prSet>
      <dgm:spPr/>
    </dgm:pt>
    <dgm:pt modelId="{028688D3-3340-42DE-A837-225038E4EFBB}" type="pres">
      <dgm:prSet presAssocID="{E05C9E1C-BC5D-49E1-B920-427365F9F32D}" presName="sibTrans" presStyleCnt="0"/>
      <dgm:spPr/>
    </dgm:pt>
    <dgm:pt modelId="{40070F66-5E8A-4F08-82B6-ECA5F32F2C08}" type="pres">
      <dgm:prSet presAssocID="{74A6F1DA-B51F-4AB1-85CA-68DCCB06D0FD}" presName="node" presStyleLbl="node1" presStyleIdx="12" presStyleCnt="13">
        <dgm:presLayoutVars>
          <dgm:bulletEnabled val="1"/>
        </dgm:presLayoutVars>
      </dgm:prSet>
      <dgm:spPr/>
    </dgm:pt>
  </dgm:ptLst>
  <dgm:cxnLst>
    <dgm:cxn modelId="{CB7E7705-9361-4449-95F5-BAD39E66FEEE}" srcId="{4AB7AED1-F90D-41B6-B62F-74C8581BCE12}" destId="{C48CF04F-3AF0-448F-B7A4-476FBE2E4AAF}" srcOrd="8" destOrd="0" parTransId="{8C8D5E66-1F0B-4565-ABDA-72FA4598BB2B}" sibTransId="{3FDF748B-3CE9-46F2-ADD2-4A100F0382C8}"/>
    <dgm:cxn modelId="{9FB4CF14-67ED-4F89-B2A8-10B9E2D02D17}" srcId="{4AB7AED1-F90D-41B6-B62F-74C8581BCE12}" destId="{0A703BDC-D7E5-457F-AE5C-85CE4D7E6650}" srcOrd="10" destOrd="0" parTransId="{60FA83A2-CF52-498A-9381-077A189A28FD}" sibTransId="{A6B951CF-B733-48B7-A822-03C00BA02603}"/>
    <dgm:cxn modelId="{8BC5661D-F617-43A7-B48E-4CC3838D68D3}" type="presOf" srcId="{0A703BDC-D7E5-457F-AE5C-85CE4D7E6650}" destId="{FF7606D8-B47D-4FFC-9218-39CE9F87779E}" srcOrd="0" destOrd="0" presId="urn:microsoft.com/office/officeart/2005/8/layout/default"/>
    <dgm:cxn modelId="{50E96226-3C7C-493D-A4DB-3FD956488B2B}" type="presOf" srcId="{0B538374-7218-4892-A4FE-CB93002F1E90}" destId="{98E25FDA-E9A5-49D5-B4DA-EB33C72AC34D}" srcOrd="0" destOrd="0" presId="urn:microsoft.com/office/officeart/2005/8/layout/default"/>
    <dgm:cxn modelId="{BBA01129-9B51-4617-B5EA-E9F0D0633FB2}" type="presOf" srcId="{14DB637B-10A1-42A3-9B92-343A28527719}" destId="{A2290A4E-6609-44B8-9E1F-4CDBBD116991}" srcOrd="0" destOrd="0" presId="urn:microsoft.com/office/officeart/2005/8/layout/default"/>
    <dgm:cxn modelId="{5F4AD038-22B8-4D06-8568-EDF6495F3389}" type="presOf" srcId="{4F275F1E-A891-4594-B659-911758A51DD9}" destId="{B2D95959-4ADB-4140-850B-8FA7E2FC5FD0}" srcOrd="0" destOrd="0" presId="urn:microsoft.com/office/officeart/2005/8/layout/default"/>
    <dgm:cxn modelId="{6DC17E3F-BFAE-4C1F-A783-D31F15BFC45D}" srcId="{4AB7AED1-F90D-41B6-B62F-74C8581BCE12}" destId="{C755FAE1-6D9F-45CC-9C51-F34DFEFB62B5}" srcOrd="1" destOrd="0" parTransId="{D165F9E7-2EDB-4797-994A-C4934D51F5D8}" sibTransId="{3BAE9A49-1BC5-4C62-817A-4F051A117464}"/>
    <dgm:cxn modelId="{E9D55140-EB55-4298-AA39-A0670FC5F296}" srcId="{4AB7AED1-F90D-41B6-B62F-74C8581BCE12}" destId="{2523ADBC-F309-4F82-B430-97C8EC7D001E}" srcOrd="0" destOrd="0" parTransId="{4C9F2075-A6E9-4BAB-A0BA-8F3CAFC003B1}" sibTransId="{486FF199-45DE-4066-AE00-9372BF57E127}"/>
    <dgm:cxn modelId="{4E140F5C-96FC-4703-9C84-D2D325E0CD68}" type="presOf" srcId="{07AC06D1-D584-457A-B0AE-60ED734943BC}" destId="{79CF45E7-95BE-46DC-B0A8-9F3C7847DBAE}" srcOrd="0" destOrd="0" presId="urn:microsoft.com/office/officeart/2005/8/layout/default"/>
    <dgm:cxn modelId="{6D5E7B66-4B60-4831-BCDC-5E5C7D1A2F2D}" type="presOf" srcId="{C48CF04F-3AF0-448F-B7A4-476FBE2E4AAF}" destId="{764ED727-250F-409F-98B3-464F5B034C42}" srcOrd="0" destOrd="0" presId="urn:microsoft.com/office/officeart/2005/8/layout/default"/>
    <dgm:cxn modelId="{659E686B-9A9F-48C9-825D-01C485FE8B17}" type="presOf" srcId="{87F62212-5023-418A-8E30-0DE2E9CB7DC8}" destId="{3A7B344E-9EE9-48FA-9AAA-CA3FA494CCC9}" srcOrd="0" destOrd="0" presId="urn:microsoft.com/office/officeart/2005/8/layout/default"/>
    <dgm:cxn modelId="{9057A456-99FB-4EBA-BE19-EA4266927B99}" type="presOf" srcId="{4AB7AED1-F90D-41B6-B62F-74C8581BCE12}" destId="{26014005-696E-4862-A59E-1F08542F84D0}" srcOrd="0" destOrd="0" presId="urn:microsoft.com/office/officeart/2005/8/layout/default"/>
    <dgm:cxn modelId="{C8C1CB59-5CD6-4C0B-98AA-088E25FAFBB0}" type="presOf" srcId="{64E9A9CF-A57B-460E-AF02-28E3210D9BEF}" destId="{F4A7D4F7-658A-4BB5-BBCA-00C4B4D63425}" srcOrd="0" destOrd="0" presId="urn:microsoft.com/office/officeart/2005/8/layout/default"/>
    <dgm:cxn modelId="{63D21285-157A-4C7E-861D-CF34EFDAC3EE}" srcId="{4AB7AED1-F90D-41B6-B62F-74C8581BCE12}" destId="{74A6F1DA-B51F-4AB1-85CA-68DCCB06D0FD}" srcOrd="12" destOrd="0" parTransId="{D629E031-24A1-4832-B352-0717BC60AB63}" sibTransId="{1465FC56-863C-4852-8F40-F5C8883ADE95}"/>
    <dgm:cxn modelId="{0E4F6990-75CA-4C46-A93F-3129B6C59CBC}" srcId="{4AB7AED1-F90D-41B6-B62F-74C8581BCE12}" destId="{4F275F1E-A891-4594-B659-911758A51DD9}" srcOrd="11" destOrd="0" parTransId="{22F0F5BE-CE14-43CC-9DE8-E6EB76F58D1F}" sibTransId="{E05C9E1C-BC5D-49E1-B920-427365F9F32D}"/>
    <dgm:cxn modelId="{C8DC4A91-A344-4741-B6EE-B05C9AE68645}" type="presOf" srcId="{2CC8F5D0-F7F2-41C8-A9C8-39C9547BF7C3}" destId="{4BE3EE4A-3DB5-43B7-B75A-69CAD06FE396}" srcOrd="0" destOrd="0" presId="urn:microsoft.com/office/officeart/2005/8/layout/default"/>
    <dgm:cxn modelId="{F640A695-79F2-4AFE-8F60-1737A287209F}" srcId="{4AB7AED1-F90D-41B6-B62F-74C8581BCE12}" destId="{87F62212-5023-418A-8E30-0DE2E9CB7DC8}" srcOrd="5" destOrd="0" parTransId="{9B134615-FAC1-4C6F-8F3B-CD7B67A82B21}" sibTransId="{03CAD499-5F9D-4A23-BCE6-11DA67A00E29}"/>
    <dgm:cxn modelId="{8A421898-0DD0-427C-89B3-302353A642FD}" type="presOf" srcId="{2523ADBC-F309-4F82-B430-97C8EC7D001E}" destId="{D3297C72-0363-4FA7-AD85-A0EEC5D91B51}" srcOrd="0" destOrd="0" presId="urn:microsoft.com/office/officeart/2005/8/layout/default"/>
    <dgm:cxn modelId="{C841FFA2-7760-4223-974A-B0DC070B3FA7}" srcId="{4AB7AED1-F90D-41B6-B62F-74C8581BCE12}" destId="{2CC8F5D0-F7F2-41C8-A9C8-39C9547BF7C3}" srcOrd="2" destOrd="0" parTransId="{92FB1B5C-1984-4A8B-BEBF-8CF68FF50E3C}" sibTransId="{88777CD8-00F4-4FDA-895F-7FF0A6193572}"/>
    <dgm:cxn modelId="{B414AEB2-0BFE-4444-A4DE-2F5396EB5F8F}" srcId="{4AB7AED1-F90D-41B6-B62F-74C8581BCE12}" destId="{07AC06D1-D584-457A-B0AE-60ED734943BC}" srcOrd="3" destOrd="0" parTransId="{E3E19A1F-32C1-4644-AEDE-4473B1C2E31B}" sibTransId="{91CFB5A7-6E0B-4187-8EA6-55250A8918E8}"/>
    <dgm:cxn modelId="{C761C6B2-C94D-444C-8A02-EBAE044AB661}" type="presOf" srcId="{74A6F1DA-B51F-4AB1-85CA-68DCCB06D0FD}" destId="{40070F66-5E8A-4F08-82B6-ECA5F32F2C08}" srcOrd="0" destOrd="0" presId="urn:microsoft.com/office/officeart/2005/8/layout/default"/>
    <dgm:cxn modelId="{A4F01DC1-6D71-491B-9DD1-33E6A10C50F2}" type="presOf" srcId="{C755FAE1-6D9F-45CC-9C51-F34DFEFB62B5}" destId="{D02AA6C6-6861-4676-B542-E87B8494F187}" srcOrd="0" destOrd="0" presId="urn:microsoft.com/office/officeart/2005/8/layout/default"/>
    <dgm:cxn modelId="{1F338CCE-EC22-48DA-87AB-AB08D237292E}" type="presOf" srcId="{AFF7D3CF-C318-4B8E-AB80-34B82C03BA1F}" destId="{636E46B8-C579-4987-B494-FAAF17C2698E}" srcOrd="0" destOrd="0" presId="urn:microsoft.com/office/officeart/2005/8/layout/default"/>
    <dgm:cxn modelId="{611C18E1-3A86-4C05-9A16-1A425FB610E0}" srcId="{4AB7AED1-F90D-41B6-B62F-74C8581BCE12}" destId="{64E9A9CF-A57B-460E-AF02-28E3210D9BEF}" srcOrd="6" destOrd="0" parTransId="{AFA94327-1C2A-41B4-B468-D40E470A8BD8}" sibTransId="{81843FA2-5BD3-4DDC-8BD5-A47E32BB792E}"/>
    <dgm:cxn modelId="{CDBE43EF-8686-4696-AE10-06141DDC20A2}" srcId="{4AB7AED1-F90D-41B6-B62F-74C8581BCE12}" destId="{AFF7D3CF-C318-4B8E-AB80-34B82C03BA1F}" srcOrd="4" destOrd="0" parTransId="{9DAD6499-BA8A-44FC-B7CC-75DCEC98D37B}" sibTransId="{9B904C71-EF09-4452-8627-4DFF00AFA546}"/>
    <dgm:cxn modelId="{778A4CF0-673A-4680-8BA1-1FA6D8E7E205}" srcId="{4AB7AED1-F90D-41B6-B62F-74C8581BCE12}" destId="{14DB637B-10A1-42A3-9B92-343A28527719}" srcOrd="9" destOrd="0" parTransId="{1844C84D-834D-41D0-B23C-448A2CB62332}" sibTransId="{CC384BCE-076E-4926-8A7E-10B7D374558C}"/>
    <dgm:cxn modelId="{B4F47AF9-C3E7-4593-9919-002885935EDE}" srcId="{4AB7AED1-F90D-41B6-B62F-74C8581BCE12}" destId="{0B538374-7218-4892-A4FE-CB93002F1E90}" srcOrd="7" destOrd="0" parTransId="{ACDB9A0A-5D11-45CB-94AC-B5C524FB55E0}" sibTransId="{5D0500BC-9140-4E33-BD09-D3C5C0BB2004}"/>
    <dgm:cxn modelId="{3A936CE0-3649-451F-9600-AEB014ECBA47}" type="presParOf" srcId="{26014005-696E-4862-A59E-1F08542F84D0}" destId="{D3297C72-0363-4FA7-AD85-A0EEC5D91B51}" srcOrd="0" destOrd="0" presId="urn:microsoft.com/office/officeart/2005/8/layout/default"/>
    <dgm:cxn modelId="{A71502BB-3724-43DE-A028-481BCFB8DFEA}" type="presParOf" srcId="{26014005-696E-4862-A59E-1F08542F84D0}" destId="{01750528-E19C-49D2-BB2E-1FBA2F2AC296}" srcOrd="1" destOrd="0" presId="urn:microsoft.com/office/officeart/2005/8/layout/default"/>
    <dgm:cxn modelId="{AF9F5607-1043-40B9-BCA5-2F1604485CE3}" type="presParOf" srcId="{26014005-696E-4862-A59E-1F08542F84D0}" destId="{D02AA6C6-6861-4676-B542-E87B8494F187}" srcOrd="2" destOrd="0" presId="urn:microsoft.com/office/officeart/2005/8/layout/default"/>
    <dgm:cxn modelId="{3A6150B6-E8B1-4E04-8D21-8FDB46B01C07}" type="presParOf" srcId="{26014005-696E-4862-A59E-1F08542F84D0}" destId="{1AA95646-907A-423F-B2C9-4F29E15CD719}" srcOrd="3" destOrd="0" presId="urn:microsoft.com/office/officeart/2005/8/layout/default"/>
    <dgm:cxn modelId="{395F19B7-2D59-4FDB-96D8-4C5D9F569EA3}" type="presParOf" srcId="{26014005-696E-4862-A59E-1F08542F84D0}" destId="{4BE3EE4A-3DB5-43B7-B75A-69CAD06FE396}" srcOrd="4" destOrd="0" presId="urn:microsoft.com/office/officeart/2005/8/layout/default"/>
    <dgm:cxn modelId="{CF7ED3BC-0167-4D3C-BF0A-4E18E8F88A50}" type="presParOf" srcId="{26014005-696E-4862-A59E-1F08542F84D0}" destId="{F0E5D420-37E6-4BF8-9E61-78C85D574159}" srcOrd="5" destOrd="0" presId="urn:microsoft.com/office/officeart/2005/8/layout/default"/>
    <dgm:cxn modelId="{5ECC3E4C-944B-41E5-90D2-19B9CBD54123}" type="presParOf" srcId="{26014005-696E-4862-A59E-1F08542F84D0}" destId="{79CF45E7-95BE-46DC-B0A8-9F3C7847DBAE}" srcOrd="6" destOrd="0" presId="urn:microsoft.com/office/officeart/2005/8/layout/default"/>
    <dgm:cxn modelId="{68325302-BE23-42F8-8A3F-7B6AE94CA96C}" type="presParOf" srcId="{26014005-696E-4862-A59E-1F08542F84D0}" destId="{1FDA39E1-E433-48BC-BFF5-BD8C9CB0833A}" srcOrd="7" destOrd="0" presId="urn:microsoft.com/office/officeart/2005/8/layout/default"/>
    <dgm:cxn modelId="{3510C45D-5362-409D-98FE-AB616F4DA070}" type="presParOf" srcId="{26014005-696E-4862-A59E-1F08542F84D0}" destId="{636E46B8-C579-4987-B494-FAAF17C2698E}" srcOrd="8" destOrd="0" presId="urn:microsoft.com/office/officeart/2005/8/layout/default"/>
    <dgm:cxn modelId="{1AC90E02-BE8B-43DF-A7FB-8B8D861A67AC}" type="presParOf" srcId="{26014005-696E-4862-A59E-1F08542F84D0}" destId="{02A9D600-A9CF-4056-ADD8-9DFEFAA9F560}" srcOrd="9" destOrd="0" presId="urn:microsoft.com/office/officeart/2005/8/layout/default"/>
    <dgm:cxn modelId="{8630D0F9-2BD3-40E1-9C9C-24495D7D63EA}" type="presParOf" srcId="{26014005-696E-4862-A59E-1F08542F84D0}" destId="{3A7B344E-9EE9-48FA-9AAA-CA3FA494CCC9}" srcOrd="10" destOrd="0" presId="urn:microsoft.com/office/officeart/2005/8/layout/default"/>
    <dgm:cxn modelId="{37C77E05-A982-4F34-B574-203B438B3003}" type="presParOf" srcId="{26014005-696E-4862-A59E-1F08542F84D0}" destId="{60EAF9A6-1CBC-4F43-8281-46A43BFDA158}" srcOrd="11" destOrd="0" presId="urn:microsoft.com/office/officeart/2005/8/layout/default"/>
    <dgm:cxn modelId="{3C393EB1-2260-4691-BE34-017787F9D5DB}" type="presParOf" srcId="{26014005-696E-4862-A59E-1F08542F84D0}" destId="{F4A7D4F7-658A-4BB5-BBCA-00C4B4D63425}" srcOrd="12" destOrd="0" presId="urn:microsoft.com/office/officeart/2005/8/layout/default"/>
    <dgm:cxn modelId="{2190B081-8CE5-4EC1-8493-3EBC3C1F9FB5}" type="presParOf" srcId="{26014005-696E-4862-A59E-1F08542F84D0}" destId="{D8AD43C7-1360-4FB7-BAB0-ECAFE8D79D86}" srcOrd="13" destOrd="0" presId="urn:microsoft.com/office/officeart/2005/8/layout/default"/>
    <dgm:cxn modelId="{AA173883-8712-4513-90EB-5B35C6BAD65B}" type="presParOf" srcId="{26014005-696E-4862-A59E-1F08542F84D0}" destId="{98E25FDA-E9A5-49D5-B4DA-EB33C72AC34D}" srcOrd="14" destOrd="0" presId="urn:microsoft.com/office/officeart/2005/8/layout/default"/>
    <dgm:cxn modelId="{47585818-E597-4DD0-AF3B-EB94845D1361}" type="presParOf" srcId="{26014005-696E-4862-A59E-1F08542F84D0}" destId="{562BB43A-0F13-4439-80F4-AA6B13039690}" srcOrd="15" destOrd="0" presId="urn:microsoft.com/office/officeart/2005/8/layout/default"/>
    <dgm:cxn modelId="{CA66224F-1FDE-474D-B867-1E745046B676}" type="presParOf" srcId="{26014005-696E-4862-A59E-1F08542F84D0}" destId="{764ED727-250F-409F-98B3-464F5B034C42}" srcOrd="16" destOrd="0" presId="urn:microsoft.com/office/officeart/2005/8/layout/default"/>
    <dgm:cxn modelId="{39CFA6DB-4646-4547-B0EE-9B79F7656772}" type="presParOf" srcId="{26014005-696E-4862-A59E-1F08542F84D0}" destId="{3E440FD1-7EE2-48E4-BB8A-336B2E28BE1E}" srcOrd="17" destOrd="0" presId="urn:microsoft.com/office/officeart/2005/8/layout/default"/>
    <dgm:cxn modelId="{65EB53E7-349E-48F8-811E-B4396D74E323}" type="presParOf" srcId="{26014005-696E-4862-A59E-1F08542F84D0}" destId="{A2290A4E-6609-44B8-9E1F-4CDBBD116991}" srcOrd="18" destOrd="0" presId="urn:microsoft.com/office/officeart/2005/8/layout/default"/>
    <dgm:cxn modelId="{7820AD10-6DA4-4018-B0BF-DEEC1A4F545F}" type="presParOf" srcId="{26014005-696E-4862-A59E-1F08542F84D0}" destId="{CA85F7D3-C67B-4DD3-9955-7686BF865AA1}" srcOrd="19" destOrd="0" presId="urn:microsoft.com/office/officeart/2005/8/layout/default"/>
    <dgm:cxn modelId="{06363FAD-5A3F-4D1F-B8F6-886759B0FE1D}" type="presParOf" srcId="{26014005-696E-4862-A59E-1F08542F84D0}" destId="{FF7606D8-B47D-4FFC-9218-39CE9F87779E}" srcOrd="20" destOrd="0" presId="urn:microsoft.com/office/officeart/2005/8/layout/default"/>
    <dgm:cxn modelId="{EC3F728F-B885-4062-B1D3-22717E6FC511}" type="presParOf" srcId="{26014005-696E-4862-A59E-1F08542F84D0}" destId="{8BCB5694-4C9B-4A3E-941E-7B311BCC2C56}" srcOrd="21" destOrd="0" presId="urn:microsoft.com/office/officeart/2005/8/layout/default"/>
    <dgm:cxn modelId="{74F6D3FE-01F2-498E-99C7-64E27686A39E}" type="presParOf" srcId="{26014005-696E-4862-A59E-1F08542F84D0}" destId="{B2D95959-4ADB-4140-850B-8FA7E2FC5FD0}" srcOrd="22" destOrd="0" presId="urn:microsoft.com/office/officeart/2005/8/layout/default"/>
    <dgm:cxn modelId="{43F7B988-D1B0-48FD-B4A4-A217E70FA3B3}" type="presParOf" srcId="{26014005-696E-4862-A59E-1F08542F84D0}" destId="{028688D3-3340-42DE-A837-225038E4EFBB}" srcOrd="23" destOrd="0" presId="urn:microsoft.com/office/officeart/2005/8/layout/default"/>
    <dgm:cxn modelId="{1CE70B35-1777-4544-BD32-641E15D5D6FA}" type="presParOf" srcId="{26014005-696E-4862-A59E-1F08542F84D0}" destId="{40070F66-5E8A-4F08-82B6-ECA5F32F2C08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5732E-125B-418B-95BF-C804CC13661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C5DBE4-5221-443A-B8A0-9109A396C35F}">
      <dgm:prSet/>
      <dgm:spPr/>
      <dgm:t>
        <a:bodyPr/>
        <a:lstStyle/>
        <a:p>
          <a:r>
            <a:rPr lang="cs-CZ" b="0" dirty="0">
              <a:latin typeface="Poppins" panose="00000500000000000000" pitchFamily="2" charset="-18"/>
              <a:cs typeface="Poppins" panose="00000500000000000000" pitchFamily="2" charset="-18"/>
            </a:rPr>
            <a:t>Sebehodnotící dotazník + důkazy k hodnocení</a:t>
          </a:r>
          <a:endParaRPr lang="en-US" b="0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04C6A901-8C54-4BE3-8061-386197057EF6}" type="parTrans" cxnId="{84BB6D5B-0399-44A6-BEFE-34B371D0069E}">
      <dgm:prSet/>
      <dgm:spPr/>
      <dgm:t>
        <a:bodyPr/>
        <a:lstStyle/>
        <a:p>
          <a:endParaRPr lang="en-US"/>
        </a:p>
      </dgm:t>
    </dgm:pt>
    <dgm:pt modelId="{747E4C48-A3E7-4C4D-A4C4-B2E4A738E3F0}" type="sibTrans" cxnId="{84BB6D5B-0399-44A6-BEFE-34B371D0069E}">
      <dgm:prSet/>
      <dgm:spPr/>
      <dgm:t>
        <a:bodyPr/>
        <a:lstStyle/>
        <a:p>
          <a:endParaRPr lang="en-US"/>
        </a:p>
      </dgm:t>
    </dgm:pt>
    <dgm:pt modelId="{81214AE2-5FB1-4E0C-8D37-B23CBA2CBC8E}">
      <dgm:prSet/>
      <dgm:spPr/>
      <dgm:t>
        <a:bodyPr/>
        <a:lstStyle/>
        <a:p>
          <a:r>
            <a:rPr lang="cs-CZ" b="0" dirty="0">
              <a:latin typeface="Poppins" panose="00000500000000000000" pitchFamily="2" charset="-18"/>
              <a:cs typeface="Poppins" panose="00000500000000000000" pitchFamily="2" charset="-18"/>
            </a:rPr>
            <a:t>Šetření na místě – hodnotící zpráva</a:t>
          </a:r>
          <a:endParaRPr lang="en-US" b="0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2ED2A0DA-A68F-4A93-B0AF-61532F9F71C5}" type="parTrans" cxnId="{2BF92734-2C68-44FA-B97E-EFCE81D72EF0}">
      <dgm:prSet/>
      <dgm:spPr/>
      <dgm:t>
        <a:bodyPr/>
        <a:lstStyle/>
        <a:p>
          <a:endParaRPr lang="en-US"/>
        </a:p>
      </dgm:t>
    </dgm:pt>
    <dgm:pt modelId="{26A0C75E-5542-4D76-A4D9-75397B79EA8C}" type="sibTrans" cxnId="{2BF92734-2C68-44FA-B97E-EFCE81D72EF0}">
      <dgm:prSet/>
      <dgm:spPr/>
      <dgm:t>
        <a:bodyPr/>
        <a:lstStyle/>
        <a:p>
          <a:endParaRPr lang="en-US"/>
        </a:p>
      </dgm:t>
    </dgm:pt>
    <dgm:pt modelId="{672D9A27-9482-42DD-BF77-92B01EEA8DBC}">
      <dgm:prSet/>
      <dgm:spPr/>
      <dgm:t>
        <a:bodyPr/>
        <a:lstStyle/>
        <a:p>
          <a:r>
            <a:rPr lang="cs-CZ" b="0" dirty="0">
              <a:latin typeface="Poppins" panose="00000500000000000000" pitchFamily="2" charset="-18"/>
              <a:cs typeface="Poppins" panose="00000500000000000000" pitchFamily="2" charset="-18"/>
            </a:rPr>
            <a:t>Sběr dat ze sebehodnocení a externího hodnocení </a:t>
          </a:r>
          <a:endParaRPr lang="en-US" b="0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852540E4-E8DD-4D2C-BE1D-287EBBD64342}" type="parTrans" cxnId="{448B515F-8C5A-41A3-BB39-9CE8D979CDB7}">
      <dgm:prSet/>
      <dgm:spPr/>
      <dgm:t>
        <a:bodyPr/>
        <a:lstStyle/>
        <a:p>
          <a:endParaRPr lang="en-US"/>
        </a:p>
      </dgm:t>
    </dgm:pt>
    <dgm:pt modelId="{BE691E9F-C61F-4F9B-AE37-E9055F0B1F28}" type="sibTrans" cxnId="{448B515F-8C5A-41A3-BB39-9CE8D979CDB7}">
      <dgm:prSet/>
      <dgm:spPr/>
      <dgm:t>
        <a:bodyPr/>
        <a:lstStyle/>
        <a:p>
          <a:endParaRPr lang="en-US"/>
        </a:p>
      </dgm:t>
    </dgm:pt>
    <dgm:pt modelId="{4922F15D-67FC-4DD5-991F-2BCD098066A1}" type="pres">
      <dgm:prSet presAssocID="{A215732E-125B-418B-95BF-C804CC1366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CB5B78-037D-42E1-A103-52AE4A487B16}" type="pres">
      <dgm:prSet presAssocID="{C4C5DBE4-5221-443A-B8A0-9109A396C35F}" presName="hierRoot1" presStyleCnt="0"/>
      <dgm:spPr/>
    </dgm:pt>
    <dgm:pt modelId="{6992A076-A9B8-4BEB-AA66-7A3D72308047}" type="pres">
      <dgm:prSet presAssocID="{C4C5DBE4-5221-443A-B8A0-9109A396C35F}" presName="composite" presStyleCnt="0"/>
      <dgm:spPr/>
    </dgm:pt>
    <dgm:pt modelId="{4D218338-7396-48E5-A980-BA6B4D14A259}" type="pres">
      <dgm:prSet presAssocID="{C4C5DBE4-5221-443A-B8A0-9109A396C35F}" presName="background" presStyleLbl="node0" presStyleIdx="0" presStyleCnt="3"/>
      <dgm:spPr/>
    </dgm:pt>
    <dgm:pt modelId="{D66A974D-3DD8-44E8-B97E-FBB201E118D8}" type="pres">
      <dgm:prSet presAssocID="{C4C5DBE4-5221-443A-B8A0-9109A396C35F}" presName="text" presStyleLbl="fgAcc0" presStyleIdx="0" presStyleCnt="3">
        <dgm:presLayoutVars>
          <dgm:chPref val="3"/>
        </dgm:presLayoutVars>
      </dgm:prSet>
      <dgm:spPr/>
    </dgm:pt>
    <dgm:pt modelId="{63C65D90-50BF-4B12-A048-7A94C6617D50}" type="pres">
      <dgm:prSet presAssocID="{C4C5DBE4-5221-443A-B8A0-9109A396C35F}" presName="hierChild2" presStyleCnt="0"/>
      <dgm:spPr/>
    </dgm:pt>
    <dgm:pt modelId="{CF5AFF19-5855-4224-B7A4-A3AAE14CC349}" type="pres">
      <dgm:prSet presAssocID="{81214AE2-5FB1-4E0C-8D37-B23CBA2CBC8E}" presName="hierRoot1" presStyleCnt="0"/>
      <dgm:spPr/>
    </dgm:pt>
    <dgm:pt modelId="{57A83BDB-FD2D-4851-9063-8BEE2649DEBA}" type="pres">
      <dgm:prSet presAssocID="{81214AE2-5FB1-4E0C-8D37-B23CBA2CBC8E}" presName="composite" presStyleCnt="0"/>
      <dgm:spPr/>
    </dgm:pt>
    <dgm:pt modelId="{D533D94A-619B-4047-A35D-E217851254D0}" type="pres">
      <dgm:prSet presAssocID="{81214AE2-5FB1-4E0C-8D37-B23CBA2CBC8E}" presName="background" presStyleLbl="node0" presStyleIdx="1" presStyleCnt="3"/>
      <dgm:spPr/>
    </dgm:pt>
    <dgm:pt modelId="{44F1EA77-299C-49A2-90C4-0E8C8B63758F}" type="pres">
      <dgm:prSet presAssocID="{81214AE2-5FB1-4E0C-8D37-B23CBA2CBC8E}" presName="text" presStyleLbl="fgAcc0" presStyleIdx="1" presStyleCnt="3">
        <dgm:presLayoutVars>
          <dgm:chPref val="3"/>
        </dgm:presLayoutVars>
      </dgm:prSet>
      <dgm:spPr/>
    </dgm:pt>
    <dgm:pt modelId="{CB366EC1-EEBC-443C-A3F8-026278433110}" type="pres">
      <dgm:prSet presAssocID="{81214AE2-5FB1-4E0C-8D37-B23CBA2CBC8E}" presName="hierChild2" presStyleCnt="0"/>
      <dgm:spPr/>
    </dgm:pt>
    <dgm:pt modelId="{5AEB7F43-26DA-4C4F-9509-2BBF2A548322}" type="pres">
      <dgm:prSet presAssocID="{672D9A27-9482-42DD-BF77-92B01EEA8DBC}" presName="hierRoot1" presStyleCnt="0"/>
      <dgm:spPr/>
    </dgm:pt>
    <dgm:pt modelId="{FC2E1321-51B1-45AC-98B0-A1814CB92412}" type="pres">
      <dgm:prSet presAssocID="{672D9A27-9482-42DD-BF77-92B01EEA8DBC}" presName="composite" presStyleCnt="0"/>
      <dgm:spPr/>
    </dgm:pt>
    <dgm:pt modelId="{857D7D3F-E138-4CF8-B3BF-93E15C1214A8}" type="pres">
      <dgm:prSet presAssocID="{672D9A27-9482-42DD-BF77-92B01EEA8DBC}" presName="background" presStyleLbl="node0" presStyleIdx="2" presStyleCnt="3"/>
      <dgm:spPr/>
    </dgm:pt>
    <dgm:pt modelId="{FDA6FE52-76E0-4165-96A6-BD7961A8D369}" type="pres">
      <dgm:prSet presAssocID="{672D9A27-9482-42DD-BF77-92B01EEA8DBC}" presName="text" presStyleLbl="fgAcc0" presStyleIdx="2" presStyleCnt="3">
        <dgm:presLayoutVars>
          <dgm:chPref val="3"/>
        </dgm:presLayoutVars>
      </dgm:prSet>
      <dgm:spPr/>
    </dgm:pt>
    <dgm:pt modelId="{787184A7-4753-4B80-8D7D-8DD0B412BEF4}" type="pres">
      <dgm:prSet presAssocID="{672D9A27-9482-42DD-BF77-92B01EEA8DBC}" presName="hierChild2" presStyleCnt="0"/>
      <dgm:spPr/>
    </dgm:pt>
  </dgm:ptLst>
  <dgm:cxnLst>
    <dgm:cxn modelId="{630BC317-89D7-40A5-B020-9BEF0E2716DE}" type="presOf" srcId="{81214AE2-5FB1-4E0C-8D37-B23CBA2CBC8E}" destId="{44F1EA77-299C-49A2-90C4-0E8C8B63758F}" srcOrd="0" destOrd="0" presId="urn:microsoft.com/office/officeart/2005/8/layout/hierarchy1"/>
    <dgm:cxn modelId="{C526FE22-D490-465C-B592-8FF4C3B7E596}" type="presOf" srcId="{A215732E-125B-418B-95BF-C804CC136615}" destId="{4922F15D-67FC-4DD5-991F-2BCD098066A1}" srcOrd="0" destOrd="0" presId="urn:microsoft.com/office/officeart/2005/8/layout/hierarchy1"/>
    <dgm:cxn modelId="{2BF92734-2C68-44FA-B97E-EFCE81D72EF0}" srcId="{A215732E-125B-418B-95BF-C804CC136615}" destId="{81214AE2-5FB1-4E0C-8D37-B23CBA2CBC8E}" srcOrd="1" destOrd="0" parTransId="{2ED2A0DA-A68F-4A93-B0AF-61532F9F71C5}" sibTransId="{26A0C75E-5542-4D76-A4D9-75397B79EA8C}"/>
    <dgm:cxn modelId="{84BB6D5B-0399-44A6-BEFE-34B371D0069E}" srcId="{A215732E-125B-418B-95BF-C804CC136615}" destId="{C4C5DBE4-5221-443A-B8A0-9109A396C35F}" srcOrd="0" destOrd="0" parTransId="{04C6A901-8C54-4BE3-8061-386197057EF6}" sibTransId="{747E4C48-A3E7-4C4D-A4C4-B2E4A738E3F0}"/>
    <dgm:cxn modelId="{448B515F-8C5A-41A3-BB39-9CE8D979CDB7}" srcId="{A215732E-125B-418B-95BF-C804CC136615}" destId="{672D9A27-9482-42DD-BF77-92B01EEA8DBC}" srcOrd="2" destOrd="0" parTransId="{852540E4-E8DD-4D2C-BE1D-287EBBD64342}" sibTransId="{BE691E9F-C61F-4F9B-AE37-E9055F0B1F28}"/>
    <dgm:cxn modelId="{4EA04B5A-0B33-49FC-9329-589E9E35619E}" type="presOf" srcId="{C4C5DBE4-5221-443A-B8A0-9109A396C35F}" destId="{D66A974D-3DD8-44E8-B97E-FBB201E118D8}" srcOrd="0" destOrd="0" presId="urn:microsoft.com/office/officeart/2005/8/layout/hierarchy1"/>
    <dgm:cxn modelId="{97D6B589-DABB-4EAD-A07F-1BAF97C12BD1}" type="presOf" srcId="{672D9A27-9482-42DD-BF77-92B01EEA8DBC}" destId="{FDA6FE52-76E0-4165-96A6-BD7961A8D369}" srcOrd="0" destOrd="0" presId="urn:microsoft.com/office/officeart/2005/8/layout/hierarchy1"/>
    <dgm:cxn modelId="{D3FCDE4C-54AC-4172-92EB-BD59AF973ECD}" type="presParOf" srcId="{4922F15D-67FC-4DD5-991F-2BCD098066A1}" destId="{EBCB5B78-037D-42E1-A103-52AE4A487B16}" srcOrd="0" destOrd="0" presId="urn:microsoft.com/office/officeart/2005/8/layout/hierarchy1"/>
    <dgm:cxn modelId="{658EFAC2-E899-41B1-8D60-ACBF6BABE323}" type="presParOf" srcId="{EBCB5B78-037D-42E1-A103-52AE4A487B16}" destId="{6992A076-A9B8-4BEB-AA66-7A3D72308047}" srcOrd="0" destOrd="0" presId="urn:microsoft.com/office/officeart/2005/8/layout/hierarchy1"/>
    <dgm:cxn modelId="{6573F3F5-0C49-4787-A7F5-BF380B4770E8}" type="presParOf" srcId="{6992A076-A9B8-4BEB-AA66-7A3D72308047}" destId="{4D218338-7396-48E5-A980-BA6B4D14A259}" srcOrd="0" destOrd="0" presId="urn:microsoft.com/office/officeart/2005/8/layout/hierarchy1"/>
    <dgm:cxn modelId="{D4D568F1-ADAA-444F-8B8C-0FCB14E624EF}" type="presParOf" srcId="{6992A076-A9B8-4BEB-AA66-7A3D72308047}" destId="{D66A974D-3DD8-44E8-B97E-FBB201E118D8}" srcOrd="1" destOrd="0" presId="urn:microsoft.com/office/officeart/2005/8/layout/hierarchy1"/>
    <dgm:cxn modelId="{EBBAB400-91E8-48BA-91A7-61FBF22EEC65}" type="presParOf" srcId="{EBCB5B78-037D-42E1-A103-52AE4A487B16}" destId="{63C65D90-50BF-4B12-A048-7A94C6617D50}" srcOrd="1" destOrd="0" presId="urn:microsoft.com/office/officeart/2005/8/layout/hierarchy1"/>
    <dgm:cxn modelId="{72B79ADD-A547-4554-8A62-F3255B0F6725}" type="presParOf" srcId="{4922F15D-67FC-4DD5-991F-2BCD098066A1}" destId="{CF5AFF19-5855-4224-B7A4-A3AAE14CC349}" srcOrd="1" destOrd="0" presId="urn:microsoft.com/office/officeart/2005/8/layout/hierarchy1"/>
    <dgm:cxn modelId="{9739EEBE-31E5-4809-B1B8-B1BDE1ECC06C}" type="presParOf" srcId="{CF5AFF19-5855-4224-B7A4-A3AAE14CC349}" destId="{57A83BDB-FD2D-4851-9063-8BEE2649DEBA}" srcOrd="0" destOrd="0" presId="urn:microsoft.com/office/officeart/2005/8/layout/hierarchy1"/>
    <dgm:cxn modelId="{30815063-6A1E-4EA2-8976-B64DCF6159DE}" type="presParOf" srcId="{57A83BDB-FD2D-4851-9063-8BEE2649DEBA}" destId="{D533D94A-619B-4047-A35D-E217851254D0}" srcOrd="0" destOrd="0" presId="urn:microsoft.com/office/officeart/2005/8/layout/hierarchy1"/>
    <dgm:cxn modelId="{96980A91-819B-412B-8DDF-3E45B93B61C2}" type="presParOf" srcId="{57A83BDB-FD2D-4851-9063-8BEE2649DEBA}" destId="{44F1EA77-299C-49A2-90C4-0E8C8B63758F}" srcOrd="1" destOrd="0" presId="urn:microsoft.com/office/officeart/2005/8/layout/hierarchy1"/>
    <dgm:cxn modelId="{ABB59404-FBE9-42E1-A889-495329932CE2}" type="presParOf" srcId="{CF5AFF19-5855-4224-B7A4-A3AAE14CC349}" destId="{CB366EC1-EEBC-443C-A3F8-026278433110}" srcOrd="1" destOrd="0" presId="urn:microsoft.com/office/officeart/2005/8/layout/hierarchy1"/>
    <dgm:cxn modelId="{E56D818E-931F-461B-BE0D-9BB4E2E139C0}" type="presParOf" srcId="{4922F15D-67FC-4DD5-991F-2BCD098066A1}" destId="{5AEB7F43-26DA-4C4F-9509-2BBF2A548322}" srcOrd="2" destOrd="0" presId="urn:microsoft.com/office/officeart/2005/8/layout/hierarchy1"/>
    <dgm:cxn modelId="{CC7FD7ED-C158-4F03-BCB4-F2D13986D361}" type="presParOf" srcId="{5AEB7F43-26DA-4C4F-9509-2BBF2A548322}" destId="{FC2E1321-51B1-45AC-98B0-A1814CB92412}" srcOrd="0" destOrd="0" presId="urn:microsoft.com/office/officeart/2005/8/layout/hierarchy1"/>
    <dgm:cxn modelId="{63787514-C833-49D5-AAF9-49AE7D77B06F}" type="presParOf" srcId="{FC2E1321-51B1-45AC-98B0-A1814CB92412}" destId="{857D7D3F-E138-4CF8-B3BF-93E15C1214A8}" srcOrd="0" destOrd="0" presId="urn:microsoft.com/office/officeart/2005/8/layout/hierarchy1"/>
    <dgm:cxn modelId="{C1267B45-7931-498E-9F84-6C82C4E59EA0}" type="presParOf" srcId="{FC2E1321-51B1-45AC-98B0-A1814CB92412}" destId="{FDA6FE52-76E0-4165-96A6-BD7961A8D369}" srcOrd="1" destOrd="0" presId="urn:microsoft.com/office/officeart/2005/8/layout/hierarchy1"/>
    <dgm:cxn modelId="{1F0D713A-2595-4F2A-9BD3-25F03FA8B48D}" type="presParOf" srcId="{5AEB7F43-26DA-4C4F-9509-2BBF2A548322}" destId="{787184A7-4753-4B80-8D7D-8DD0B412BE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AB996F-6AF1-4579-BA03-544F183ADC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011A14-708B-455A-8DB2-AD7F4D98E5C5}">
      <dgm:prSet phldrT="[Text]" phldr="0" custT="1"/>
      <dgm:spPr/>
      <dgm:t>
        <a:bodyPr/>
        <a:lstStyle/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b="1" kern="1200" dirty="0">
            <a:solidFill>
              <a:srgbClr val="FFFF00"/>
            </a:solidFill>
          </a:endParaRP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rPr>
            <a:t>B2 Bezpečnost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rPr>
            <a:t>E1 Efektivita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rPr>
            <a:t>Z2 Spokojenost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 dirty="0"/>
        </a:p>
      </dgm:t>
    </dgm:pt>
    <dgm:pt modelId="{DFDF29A4-5431-452A-953D-853B6895C4BF}" type="parTrans" cxnId="{68B0529F-1D1F-4E92-8DF7-648F32273B49}">
      <dgm:prSet/>
      <dgm:spPr/>
      <dgm:t>
        <a:bodyPr/>
        <a:lstStyle/>
        <a:p>
          <a:endParaRPr lang="cs-CZ"/>
        </a:p>
      </dgm:t>
    </dgm:pt>
    <dgm:pt modelId="{8E418F03-3348-4984-B562-D62B300FDF64}" type="sibTrans" cxnId="{68B0529F-1D1F-4E92-8DF7-648F32273B49}">
      <dgm:prSet/>
      <dgm:spPr/>
      <dgm:t>
        <a:bodyPr/>
        <a:lstStyle/>
        <a:p>
          <a:endParaRPr lang="cs-CZ"/>
        </a:p>
      </dgm:t>
    </dgm:pt>
    <dgm:pt modelId="{FF2CCBA5-C845-4A14-BE13-878727698A4C}">
      <dgm:prSet phldrT="[Text]" phldr="0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cs-CZ" sz="3100" kern="1200" dirty="0">
              <a:solidFill>
                <a:srgbClr val="FFC000"/>
              </a:solidFill>
              <a:latin typeface="Calibri"/>
              <a:ea typeface="+mn-ea"/>
              <a:cs typeface="+mn-cs"/>
            </a:rPr>
            <a:t>Vlastnosti:</a:t>
          </a:r>
          <a:br>
            <a:rPr lang="cs-CZ" sz="3100" kern="1200" dirty="0"/>
          </a:br>
          <a:r>
            <a:rPr lang="cs-CZ" sz="3100" kern="1200" dirty="0"/>
            <a:t>- </a:t>
          </a:r>
          <a:r>
            <a:rPr lang="cs-CZ" sz="2400" kern="1200" dirty="0"/>
            <a:t>proveditelnost</a:t>
          </a:r>
          <a:br>
            <a:rPr lang="cs-CZ" sz="2400" kern="1200" dirty="0"/>
          </a:br>
          <a:r>
            <a:rPr lang="cs-CZ" sz="2400" kern="1200" dirty="0"/>
            <a:t>- srozumitelnost</a:t>
          </a:r>
          <a:br>
            <a:rPr lang="cs-CZ" sz="2400" kern="1200" dirty="0"/>
          </a:br>
          <a:r>
            <a:rPr lang="cs-CZ" sz="2400" kern="1200" dirty="0"/>
            <a:t>- validita</a:t>
          </a:r>
          <a:br>
            <a:rPr lang="cs-CZ" sz="2400" kern="1200" dirty="0"/>
          </a:br>
          <a:r>
            <a:rPr lang="cs-CZ" sz="2400" kern="1200" dirty="0"/>
            <a:t>- časová náročnost</a:t>
          </a:r>
        </a:p>
      </dgm:t>
    </dgm:pt>
    <dgm:pt modelId="{3E792007-2352-44AC-B15A-9A97C75DF2A3}" type="parTrans" cxnId="{80EBF794-2A63-4ACD-98FF-D8D8E674E75C}">
      <dgm:prSet/>
      <dgm:spPr/>
      <dgm:t>
        <a:bodyPr/>
        <a:lstStyle/>
        <a:p>
          <a:endParaRPr lang="cs-CZ"/>
        </a:p>
      </dgm:t>
    </dgm:pt>
    <dgm:pt modelId="{DF5B54A5-DFD3-438B-81E4-275848B5ABE7}" type="sibTrans" cxnId="{80EBF794-2A63-4ACD-98FF-D8D8E674E75C}">
      <dgm:prSet/>
      <dgm:spPr/>
      <dgm:t>
        <a:bodyPr/>
        <a:lstStyle/>
        <a:p>
          <a:endParaRPr lang="cs-CZ"/>
        </a:p>
      </dgm:t>
    </dgm:pt>
    <dgm:pt modelId="{1737957B-DAEB-4C08-902E-88CB4EE72FE4}">
      <dgm:prSet phldrT="[Text]" phldr="0" custT="1"/>
      <dgm:spPr/>
      <dgm:t>
        <a:bodyPr/>
        <a:lstStyle/>
        <a:p>
          <a:pPr algn="l"/>
          <a:r>
            <a:rPr lang="cs-CZ" sz="3100" kern="1200" dirty="0">
              <a:solidFill>
                <a:srgbClr val="FFC000"/>
              </a:solidFill>
              <a:latin typeface="Calibri"/>
              <a:ea typeface="+mn-ea"/>
              <a:cs typeface="+mn-cs"/>
            </a:rPr>
            <a:t>Překážky:</a:t>
          </a:r>
          <a:br>
            <a:rPr lang="cs-CZ" sz="3100" kern="1200" dirty="0">
              <a:solidFill>
                <a:srgbClr val="FFFF00"/>
              </a:solidFill>
              <a:latin typeface="Calibri"/>
              <a:ea typeface="+mn-ea"/>
              <a:cs typeface="+mn-cs"/>
            </a:rPr>
          </a:br>
          <a:r>
            <a:rPr lang="cs-CZ" sz="3100" kern="1200" dirty="0">
              <a:solidFill>
                <a:srgbClr val="FFFF00"/>
              </a:solidFill>
              <a:latin typeface="Calibri"/>
              <a:ea typeface="+mn-ea"/>
              <a:cs typeface="+mn-cs"/>
            </a:rPr>
            <a:t>-</a:t>
          </a:r>
          <a: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nejobtížnější údaj</a:t>
          </a:r>
          <a:b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-co bránilo </a:t>
          </a:r>
          <a:b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- co bude bránit</a:t>
          </a:r>
          <a:b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- poznámka</a:t>
          </a:r>
        </a:p>
      </dgm:t>
    </dgm:pt>
    <dgm:pt modelId="{C2E5A5D7-63EF-429E-B4A6-C795410CCA8B}" type="parTrans" cxnId="{CD34727E-021E-4AE3-B209-984805805C06}">
      <dgm:prSet/>
      <dgm:spPr/>
      <dgm:t>
        <a:bodyPr/>
        <a:lstStyle/>
        <a:p>
          <a:endParaRPr lang="cs-CZ"/>
        </a:p>
      </dgm:t>
    </dgm:pt>
    <dgm:pt modelId="{19210842-CF94-4877-8B45-215CB07CA94B}" type="sibTrans" cxnId="{CD34727E-021E-4AE3-B209-984805805C06}">
      <dgm:prSet/>
      <dgm:spPr/>
      <dgm:t>
        <a:bodyPr/>
        <a:lstStyle/>
        <a:p>
          <a:endParaRPr lang="cs-CZ"/>
        </a:p>
      </dgm:t>
    </dgm:pt>
    <dgm:pt modelId="{68DC4082-AB50-4FFB-864F-9964EE155DFF}">
      <dgm:prSet phldrT="[Text]" phldr="0" custT="1"/>
      <dgm:spPr/>
      <dgm:t>
        <a:bodyPr/>
        <a:lstStyle/>
        <a:p>
          <a:r>
            <a:rPr lang="cs-CZ" sz="3100" kern="1200" dirty="0">
              <a:solidFill>
                <a:srgbClr val="FFC000"/>
              </a:solidFill>
              <a:latin typeface="Calibri"/>
              <a:ea typeface="+mn-ea"/>
              <a:cs typeface="+mn-cs"/>
            </a:rPr>
            <a:t>Správnost</a:t>
          </a:r>
        </a:p>
      </dgm:t>
    </dgm:pt>
    <dgm:pt modelId="{15E703CA-1EF1-4DFF-B110-484CF78AD23B}" type="parTrans" cxnId="{881B9D90-6A55-4D03-A81E-D51816E23453}">
      <dgm:prSet/>
      <dgm:spPr/>
      <dgm:t>
        <a:bodyPr/>
        <a:lstStyle/>
        <a:p>
          <a:endParaRPr lang="cs-CZ"/>
        </a:p>
      </dgm:t>
    </dgm:pt>
    <dgm:pt modelId="{1829519A-2EE3-4E05-95DD-CCD076A694A1}" type="sibTrans" cxnId="{881B9D90-6A55-4D03-A81E-D51816E23453}">
      <dgm:prSet/>
      <dgm:spPr/>
      <dgm:t>
        <a:bodyPr/>
        <a:lstStyle/>
        <a:p>
          <a:endParaRPr lang="cs-CZ"/>
        </a:p>
      </dgm:t>
    </dgm:pt>
    <dgm:pt modelId="{6FDFDB49-FC9E-4843-B381-717C11BEFF88}" type="pres">
      <dgm:prSet presAssocID="{A0AB996F-6AF1-4579-BA03-544F183ADC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9153986-9983-45C5-BD4C-8DAA1627589E}" type="pres">
      <dgm:prSet presAssocID="{47011A14-708B-455A-8DB2-AD7F4D98E5C5}" presName="centerShape" presStyleLbl="node0" presStyleIdx="0" presStyleCnt="1"/>
      <dgm:spPr/>
    </dgm:pt>
    <dgm:pt modelId="{34C1BF19-8D08-4E6B-81A3-B43DBCE10DBA}" type="pres">
      <dgm:prSet presAssocID="{3E792007-2352-44AC-B15A-9A97C75DF2A3}" presName="parTrans" presStyleLbl="bgSibTrans2D1" presStyleIdx="0" presStyleCnt="3"/>
      <dgm:spPr/>
    </dgm:pt>
    <dgm:pt modelId="{E8DCB398-D508-4113-8E4D-4F495323A365}" type="pres">
      <dgm:prSet presAssocID="{FF2CCBA5-C845-4A14-BE13-878727698A4C}" presName="node" presStyleLbl="node1" presStyleIdx="0" presStyleCnt="3">
        <dgm:presLayoutVars>
          <dgm:bulletEnabled val="1"/>
        </dgm:presLayoutVars>
      </dgm:prSet>
      <dgm:spPr/>
    </dgm:pt>
    <dgm:pt modelId="{830374AE-8120-4524-B78C-4A4AFEC04A54}" type="pres">
      <dgm:prSet presAssocID="{C2E5A5D7-63EF-429E-B4A6-C795410CCA8B}" presName="parTrans" presStyleLbl="bgSibTrans2D1" presStyleIdx="1" presStyleCnt="3"/>
      <dgm:spPr/>
    </dgm:pt>
    <dgm:pt modelId="{D13018CB-4AF9-4137-BAA0-BA987CDFE7A9}" type="pres">
      <dgm:prSet presAssocID="{1737957B-DAEB-4C08-902E-88CB4EE72FE4}" presName="node" presStyleLbl="node1" presStyleIdx="1" presStyleCnt="3">
        <dgm:presLayoutVars>
          <dgm:bulletEnabled val="1"/>
        </dgm:presLayoutVars>
      </dgm:prSet>
      <dgm:spPr/>
    </dgm:pt>
    <dgm:pt modelId="{9E4EA821-F43A-4ED0-80BF-0FDB9F9F3E4F}" type="pres">
      <dgm:prSet presAssocID="{15E703CA-1EF1-4DFF-B110-484CF78AD23B}" presName="parTrans" presStyleLbl="bgSibTrans2D1" presStyleIdx="2" presStyleCnt="3"/>
      <dgm:spPr/>
    </dgm:pt>
    <dgm:pt modelId="{99A9E972-B9BF-49A2-9325-594F72ACD74C}" type="pres">
      <dgm:prSet presAssocID="{68DC4082-AB50-4FFB-864F-9964EE155DFF}" presName="node" presStyleLbl="node1" presStyleIdx="2" presStyleCnt="3">
        <dgm:presLayoutVars>
          <dgm:bulletEnabled val="1"/>
        </dgm:presLayoutVars>
      </dgm:prSet>
      <dgm:spPr/>
    </dgm:pt>
  </dgm:ptLst>
  <dgm:cxnLst>
    <dgm:cxn modelId="{0CF19101-955C-42C5-B753-E192D54F04BE}" type="presOf" srcId="{68DC4082-AB50-4FFB-864F-9964EE155DFF}" destId="{99A9E972-B9BF-49A2-9325-594F72ACD74C}" srcOrd="0" destOrd="0" presId="urn:microsoft.com/office/officeart/2005/8/layout/radial4"/>
    <dgm:cxn modelId="{910DC33C-4F87-4EDF-B4FC-7B10C6013E4C}" type="presOf" srcId="{A0AB996F-6AF1-4579-BA03-544F183ADC61}" destId="{6FDFDB49-FC9E-4843-B381-717C11BEFF88}" srcOrd="0" destOrd="0" presId="urn:microsoft.com/office/officeart/2005/8/layout/radial4"/>
    <dgm:cxn modelId="{060B2842-1CD9-44E7-96BA-951E8D6E0737}" type="presOf" srcId="{1737957B-DAEB-4C08-902E-88CB4EE72FE4}" destId="{D13018CB-4AF9-4137-BAA0-BA987CDFE7A9}" srcOrd="0" destOrd="0" presId="urn:microsoft.com/office/officeart/2005/8/layout/radial4"/>
    <dgm:cxn modelId="{59970D78-D352-444C-B612-A137F5E87422}" type="presOf" srcId="{C2E5A5D7-63EF-429E-B4A6-C795410CCA8B}" destId="{830374AE-8120-4524-B78C-4A4AFEC04A54}" srcOrd="0" destOrd="0" presId="urn:microsoft.com/office/officeart/2005/8/layout/radial4"/>
    <dgm:cxn modelId="{CD34727E-021E-4AE3-B209-984805805C06}" srcId="{47011A14-708B-455A-8DB2-AD7F4D98E5C5}" destId="{1737957B-DAEB-4C08-902E-88CB4EE72FE4}" srcOrd="1" destOrd="0" parTransId="{C2E5A5D7-63EF-429E-B4A6-C795410CCA8B}" sibTransId="{19210842-CF94-4877-8B45-215CB07CA94B}"/>
    <dgm:cxn modelId="{7C84568D-67C3-4D69-99A8-26F493BD374C}" type="presOf" srcId="{47011A14-708B-455A-8DB2-AD7F4D98E5C5}" destId="{D9153986-9983-45C5-BD4C-8DAA1627589E}" srcOrd="0" destOrd="0" presId="urn:microsoft.com/office/officeart/2005/8/layout/radial4"/>
    <dgm:cxn modelId="{881B9D90-6A55-4D03-A81E-D51816E23453}" srcId="{47011A14-708B-455A-8DB2-AD7F4D98E5C5}" destId="{68DC4082-AB50-4FFB-864F-9964EE155DFF}" srcOrd="2" destOrd="0" parTransId="{15E703CA-1EF1-4DFF-B110-484CF78AD23B}" sibTransId="{1829519A-2EE3-4E05-95DD-CCD076A694A1}"/>
    <dgm:cxn modelId="{80EBF794-2A63-4ACD-98FF-D8D8E674E75C}" srcId="{47011A14-708B-455A-8DB2-AD7F4D98E5C5}" destId="{FF2CCBA5-C845-4A14-BE13-878727698A4C}" srcOrd="0" destOrd="0" parTransId="{3E792007-2352-44AC-B15A-9A97C75DF2A3}" sibTransId="{DF5B54A5-DFD3-438B-81E4-275848B5ABE7}"/>
    <dgm:cxn modelId="{68B0529F-1D1F-4E92-8DF7-648F32273B49}" srcId="{A0AB996F-6AF1-4579-BA03-544F183ADC61}" destId="{47011A14-708B-455A-8DB2-AD7F4D98E5C5}" srcOrd="0" destOrd="0" parTransId="{DFDF29A4-5431-452A-953D-853B6895C4BF}" sibTransId="{8E418F03-3348-4984-B562-D62B300FDF64}"/>
    <dgm:cxn modelId="{53CBB0A1-F045-4B95-8739-FEB18E7E1C92}" type="presOf" srcId="{15E703CA-1EF1-4DFF-B110-484CF78AD23B}" destId="{9E4EA821-F43A-4ED0-80BF-0FDB9F9F3E4F}" srcOrd="0" destOrd="0" presId="urn:microsoft.com/office/officeart/2005/8/layout/radial4"/>
    <dgm:cxn modelId="{2E42DDC2-8195-4FB2-9277-A5B49CC394BC}" type="presOf" srcId="{3E792007-2352-44AC-B15A-9A97C75DF2A3}" destId="{34C1BF19-8D08-4E6B-81A3-B43DBCE10DBA}" srcOrd="0" destOrd="0" presId="urn:microsoft.com/office/officeart/2005/8/layout/radial4"/>
    <dgm:cxn modelId="{A33D71EE-FAEC-4EF7-804F-48DA45DAF21C}" type="presOf" srcId="{FF2CCBA5-C845-4A14-BE13-878727698A4C}" destId="{E8DCB398-D508-4113-8E4D-4F495323A365}" srcOrd="0" destOrd="0" presId="urn:microsoft.com/office/officeart/2005/8/layout/radial4"/>
    <dgm:cxn modelId="{1201A989-720A-42ED-A9E9-CCE87BF28634}" type="presParOf" srcId="{6FDFDB49-FC9E-4843-B381-717C11BEFF88}" destId="{D9153986-9983-45C5-BD4C-8DAA1627589E}" srcOrd="0" destOrd="0" presId="urn:microsoft.com/office/officeart/2005/8/layout/radial4"/>
    <dgm:cxn modelId="{3B6E6572-E72F-49E1-9C87-677D54F2CF6E}" type="presParOf" srcId="{6FDFDB49-FC9E-4843-B381-717C11BEFF88}" destId="{34C1BF19-8D08-4E6B-81A3-B43DBCE10DBA}" srcOrd="1" destOrd="0" presId="urn:microsoft.com/office/officeart/2005/8/layout/radial4"/>
    <dgm:cxn modelId="{F5FB9A06-219B-467E-95C1-98DD7F365F1D}" type="presParOf" srcId="{6FDFDB49-FC9E-4843-B381-717C11BEFF88}" destId="{E8DCB398-D508-4113-8E4D-4F495323A365}" srcOrd="2" destOrd="0" presId="urn:microsoft.com/office/officeart/2005/8/layout/radial4"/>
    <dgm:cxn modelId="{259861D3-27D4-4531-B04F-0F47DC2A4D17}" type="presParOf" srcId="{6FDFDB49-FC9E-4843-B381-717C11BEFF88}" destId="{830374AE-8120-4524-B78C-4A4AFEC04A54}" srcOrd="3" destOrd="0" presId="urn:microsoft.com/office/officeart/2005/8/layout/radial4"/>
    <dgm:cxn modelId="{E2165818-0365-4D2B-A2D6-920AC9BFBDA3}" type="presParOf" srcId="{6FDFDB49-FC9E-4843-B381-717C11BEFF88}" destId="{D13018CB-4AF9-4137-BAA0-BA987CDFE7A9}" srcOrd="4" destOrd="0" presId="urn:microsoft.com/office/officeart/2005/8/layout/radial4"/>
    <dgm:cxn modelId="{ACC30C59-35A2-4EB2-B4C9-2DE03197A92F}" type="presParOf" srcId="{6FDFDB49-FC9E-4843-B381-717C11BEFF88}" destId="{9E4EA821-F43A-4ED0-80BF-0FDB9F9F3E4F}" srcOrd="5" destOrd="0" presId="urn:microsoft.com/office/officeart/2005/8/layout/radial4"/>
    <dgm:cxn modelId="{8F2065B7-500C-406F-BC4C-0D9EC2A91099}" type="presParOf" srcId="{6FDFDB49-FC9E-4843-B381-717C11BEFF88}" destId="{99A9E972-B9BF-49A2-9325-594F72ACD7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BE202B-0DCD-4C31-A2DE-E82D5941C88E}" type="doc">
      <dgm:prSet loTypeId="urn:microsoft.com/office/officeart/2005/8/layout/process3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729FB608-A709-4A99-810E-06CB87D7DE2B}">
      <dgm:prSet phldrT="[Text]" custT="1"/>
      <dgm:spPr/>
      <dgm:t>
        <a:bodyPr/>
        <a:lstStyle/>
        <a:p>
          <a:r>
            <a:rPr lang="cs-CZ" sz="2800" dirty="0"/>
            <a:t>1. Výsledek celé služby</a:t>
          </a:r>
        </a:p>
      </dgm:t>
    </dgm:pt>
    <dgm:pt modelId="{61B445FD-344C-4678-86EF-92567BAAF60A}" type="parTrans" cxnId="{B91CFAD0-253A-4220-8F96-11DE470A505F}">
      <dgm:prSet/>
      <dgm:spPr/>
      <dgm:t>
        <a:bodyPr/>
        <a:lstStyle/>
        <a:p>
          <a:endParaRPr lang="cs-CZ" sz="2800"/>
        </a:p>
      </dgm:t>
    </dgm:pt>
    <dgm:pt modelId="{DB134E3A-9589-4335-BC74-C930EB3AC541}" type="sibTrans" cxnId="{B91CFAD0-253A-4220-8F96-11DE470A505F}">
      <dgm:prSet custT="1"/>
      <dgm:spPr/>
      <dgm:t>
        <a:bodyPr/>
        <a:lstStyle/>
        <a:p>
          <a:endParaRPr lang="cs-CZ" sz="2800"/>
        </a:p>
      </dgm:t>
    </dgm:pt>
    <dgm:pt modelId="{17670632-2B52-48C7-905D-EB44D2288B08}">
      <dgm:prSet phldrT="[Text]" custT="1"/>
      <dgm:spPr/>
      <dgm:t>
        <a:bodyPr/>
        <a:lstStyle/>
        <a:p>
          <a:r>
            <a:rPr lang="cs-CZ" sz="2400" dirty="0"/>
            <a:t>Čeho chce služba dosáhnout u své cílové skupiny?</a:t>
          </a:r>
        </a:p>
      </dgm:t>
    </dgm:pt>
    <dgm:pt modelId="{E65CFEB7-0ED3-45D7-99CE-7B848F25E723}" type="parTrans" cxnId="{639D891F-C11D-4C17-90F4-E63CC5789AA4}">
      <dgm:prSet/>
      <dgm:spPr/>
      <dgm:t>
        <a:bodyPr/>
        <a:lstStyle/>
        <a:p>
          <a:endParaRPr lang="cs-CZ" sz="2800"/>
        </a:p>
      </dgm:t>
    </dgm:pt>
    <dgm:pt modelId="{E69C2ADB-F3E3-4E65-87DE-3968A14252F9}" type="sibTrans" cxnId="{639D891F-C11D-4C17-90F4-E63CC5789AA4}">
      <dgm:prSet/>
      <dgm:spPr/>
      <dgm:t>
        <a:bodyPr/>
        <a:lstStyle/>
        <a:p>
          <a:endParaRPr lang="cs-CZ" sz="2800"/>
        </a:p>
      </dgm:t>
    </dgm:pt>
    <dgm:pt modelId="{90FB308C-407A-4948-855F-AF3F8E31E4EE}">
      <dgm:prSet phldrT="[Text]" custT="1"/>
      <dgm:spPr/>
      <dgm:t>
        <a:bodyPr/>
        <a:lstStyle/>
        <a:p>
          <a:r>
            <a:rPr lang="cs-CZ" sz="2800"/>
            <a:t>2. Výsledek u klienta</a:t>
          </a:r>
        </a:p>
      </dgm:t>
    </dgm:pt>
    <dgm:pt modelId="{06EA55C2-861F-4041-801C-86A42FEC3E2C}" type="parTrans" cxnId="{70110DD0-E330-4DF7-8BF4-E79E62097EEA}">
      <dgm:prSet/>
      <dgm:spPr/>
      <dgm:t>
        <a:bodyPr/>
        <a:lstStyle/>
        <a:p>
          <a:endParaRPr lang="cs-CZ" sz="2800"/>
        </a:p>
      </dgm:t>
    </dgm:pt>
    <dgm:pt modelId="{8A7CF2AF-C2FF-4E04-82E9-03075C434AF8}" type="sibTrans" cxnId="{70110DD0-E330-4DF7-8BF4-E79E62097EEA}">
      <dgm:prSet custT="1"/>
      <dgm:spPr/>
      <dgm:t>
        <a:bodyPr/>
        <a:lstStyle/>
        <a:p>
          <a:endParaRPr lang="cs-CZ" sz="2800"/>
        </a:p>
      </dgm:t>
    </dgm:pt>
    <dgm:pt modelId="{14A9719D-C268-4DF4-839D-DD79FFC52777}">
      <dgm:prSet phldrT="[Text]" custT="1"/>
      <dgm:spPr/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Čeho chce služba dosáhnout u každého jednotlivého klienta?</a:t>
          </a:r>
        </a:p>
      </dgm:t>
    </dgm:pt>
    <dgm:pt modelId="{3915833C-20DB-4C7D-8044-2CCE929BE0C1}" type="parTrans" cxnId="{95C41802-CE2B-4360-A9BB-F77B5AE4C0A1}">
      <dgm:prSet/>
      <dgm:spPr/>
      <dgm:t>
        <a:bodyPr/>
        <a:lstStyle/>
        <a:p>
          <a:endParaRPr lang="cs-CZ" sz="2800"/>
        </a:p>
      </dgm:t>
    </dgm:pt>
    <dgm:pt modelId="{985A9CE0-397E-498D-933D-2038F4E5FFB8}" type="sibTrans" cxnId="{95C41802-CE2B-4360-A9BB-F77B5AE4C0A1}">
      <dgm:prSet/>
      <dgm:spPr/>
      <dgm:t>
        <a:bodyPr/>
        <a:lstStyle/>
        <a:p>
          <a:endParaRPr lang="cs-CZ" sz="2800"/>
        </a:p>
      </dgm:t>
    </dgm:pt>
    <dgm:pt modelId="{BFBAC0F2-53DC-417E-9166-A61CBD653E66}">
      <dgm:prSet phldrT="[Text]" custT="1"/>
      <dgm:spPr/>
      <dgm:t>
        <a:bodyPr/>
        <a:lstStyle/>
        <a:p>
          <a:r>
            <a:rPr lang="cs-CZ" sz="2800"/>
            <a:t>3. Hodnocení výsledku</a:t>
          </a:r>
        </a:p>
      </dgm:t>
    </dgm:pt>
    <dgm:pt modelId="{2D8903DC-FB1B-4A7E-B551-CF4084054DB5}" type="parTrans" cxnId="{FB10D7ED-804E-4AF4-8597-61677A8DDCB1}">
      <dgm:prSet/>
      <dgm:spPr/>
      <dgm:t>
        <a:bodyPr/>
        <a:lstStyle/>
        <a:p>
          <a:endParaRPr lang="cs-CZ" sz="2800"/>
        </a:p>
      </dgm:t>
    </dgm:pt>
    <dgm:pt modelId="{5F2C2A37-6642-4651-A4C3-C1DDF3DCB563}" type="sibTrans" cxnId="{FB10D7ED-804E-4AF4-8597-61677A8DDCB1}">
      <dgm:prSet custT="1"/>
      <dgm:spPr/>
      <dgm:t>
        <a:bodyPr/>
        <a:lstStyle/>
        <a:p>
          <a:endParaRPr lang="cs-CZ" sz="2800"/>
        </a:p>
      </dgm:t>
    </dgm:pt>
    <dgm:pt modelId="{EC241892-6B0E-4F7E-97A4-8069210039BC}">
      <dgm:prSet phldrT="[Text]" custT="1"/>
      <dgm:spPr/>
      <dgm:t>
        <a:bodyPr/>
        <a:lstStyle/>
        <a:p>
          <a:r>
            <a:rPr lang="cs-CZ" sz="2200" dirty="0"/>
            <a:t>Podařilo se u jednotlivých klientů dosáhnout požadovaných výsledků?</a:t>
          </a:r>
        </a:p>
      </dgm:t>
    </dgm:pt>
    <dgm:pt modelId="{2C6073D0-D3DF-4CE6-B7B9-7866CA88102A}" type="parTrans" cxnId="{C38E8B15-23ED-4CDA-B074-9AA80BD21631}">
      <dgm:prSet/>
      <dgm:spPr/>
      <dgm:t>
        <a:bodyPr/>
        <a:lstStyle/>
        <a:p>
          <a:endParaRPr lang="cs-CZ" sz="2800"/>
        </a:p>
      </dgm:t>
    </dgm:pt>
    <dgm:pt modelId="{A5611E17-2780-431A-B771-1DF197BF9B91}" type="sibTrans" cxnId="{C38E8B15-23ED-4CDA-B074-9AA80BD21631}">
      <dgm:prSet/>
      <dgm:spPr/>
      <dgm:t>
        <a:bodyPr/>
        <a:lstStyle/>
        <a:p>
          <a:endParaRPr lang="cs-CZ" sz="2800"/>
        </a:p>
      </dgm:t>
    </dgm:pt>
    <dgm:pt modelId="{247587FF-1A1D-489F-856D-46A383C8BBAF}">
      <dgm:prSet phldrT="[Text]" custT="1"/>
      <dgm:spPr/>
      <dgm:t>
        <a:bodyPr/>
        <a:lstStyle/>
        <a:p>
          <a:r>
            <a:rPr lang="cs-CZ" sz="2800"/>
            <a:t>4. Vypočet indikátoru</a:t>
          </a:r>
        </a:p>
      </dgm:t>
    </dgm:pt>
    <dgm:pt modelId="{E4EA7C96-0282-4B37-B148-E39B0F8F3649}" type="parTrans" cxnId="{CCD490D2-6689-4F7E-8A75-7AC061F84C08}">
      <dgm:prSet/>
      <dgm:spPr/>
      <dgm:t>
        <a:bodyPr/>
        <a:lstStyle/>
        <a:p>
          <a:endParaRPr lang="cs-CZ" sz="2800"/>
        </a:p>
      </dgm:t>
    </dgm:pt>
    <dgm:pt modelId="{079DA96E-C654-4153-8DF6-9AC3D55DEC16}" type="sibTrans" cxnId="{CCD490D2-6689-4F7E-8A75-7AC061F84C08}">
      <dgm:prSet/>
      <dgm:spPr/>
      <dgm:t>
        <a:bodyPr/>
        <a:lstStyle/>
        <a:p>
          <a:endParaRPr lang="cs-CZ" sz="2800"/>
        </a:p>
      </dgm:t>
    </dgm:pt>
    <dgm:pt modelId="{9420D840-3B9F-445E-9C40-190C14780657}">
      <dgm:prSet phldrT="[Text]" custT="1"/>
      <dgm:spPr/>
      <dgm:t>
        <a:bodyPr/>
        <a:lstStyle/>
        <a:p>
          <a:r>
            <a:rPr lang="cs-CZ" sz="2400" dirty="0"/>
            <a:t>Jaká je hodnota indikátoru?</a:t>
          </a:r>
        </a:p>
      </dgm:t>
    </dgm:pt>
    <dgm:pt modelId="{5F1F171F-C9A8-47CE-B543-2D02FB911697}" type="parTrans" cxnId="{E2020468-96D4-47BF-89AD-69A761865F2A}">
      <dgm:prSet/>
      <dgm:spPr/>
      <dgm:t>
        <a:bodyPr/>
        <a:lstStyle/>
        <a:p>
          <a:endParaRPr lang="cs-CZ" sz="2800"/>
        </a:p>
      </dgm:t>
    </dgm:pt>
    <dgm:pt modelId="{31656A9A-8497-46F6-BC88-0DCAB1029226}" type="sibTrans" cxnId="{E2020468-96D4-47BF-89AD-69A761865F2A}">
      <dgm:prSet/>
      <dgm:spPr/>
      <dgm:t>
        <a:bodyPr/>
        <a:lstStyle/>
        <a:p>
          <a:endParaRPr lang="cs-CZ" sz="2800"/>
        </a:p>
      </dgm:t>
    </dgm:pt>
    <dgm:pt modelId="{C91B05E3-0F59-440C-A4C1-0F8CD10ECE2B}" type="pres">
      <dgm:prSet presAssocID="{50BE202B-0DCD-4C31-A2DE-E82D5941C88E}" presName="linearFlow" presStyleCnt="0">
        <dgm:presLayoutVars>
          <dgm:dir/>
          <dgm:animLvl val="lvl"/>
          <dgm:resizeHandles val="exact"/>
        </dgm:presLayoutVars>
      </dgm:prSet>
      <dgm:spPr/>
    </dgm:pt>
    <dgm:pt modelId="{E51978C8-12FE-4AD4-BF4C-D07C0E18D414}" type="pres">
      <dgm:prSet presAssocID="{729FB608-A709-4A99-810E-06CB87D7DE2B}" presName="composite" presStyleCnt="0"/>
      <dgm:spPr/>
    </dgm:pt>
    <dgm:pt modelId="{BD1B34F8-92EB-48AB-ACCF-F8E622DD68DA}" type="pres">
      <dgm:prSet presAssocID="{729FB608-A709-4A99-810E-06CB87D7DE2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8BD997A-5490-4511-BD6D-BB5A63CA53E1}" type="pres">
      <dgm:prSet presAssocID="{729FB608-A709-4A99-810E-06CB87D7DE2B}" presName="parSh" presStyleLbl="node1" presStyleIdx="0" presStyleCnt="4"/>
      <dgm:spPr/>
    </dgm:pt>
    <dgm:pt modelId="{36BE60AB-6B0B-4724-BCEE-9681084F4E94}" type="pres">
      <dgm:prSet presAssocID="{729FB608-A709-4A99-810E-06CB87D7DE2B}" presName="desTx" presStyleLbl="fgAcc1" presStyleIdx="0" presStyleCnt="4">
        <dgm:presLayoutVars>
          <dgm:bulletEnabled val="1"/>
        </dgm:presLayoutVars>
      </dgm:prSet>
      <dgm:spPr/>
    </dgm:pt>
    <dgm:pt modelId="{FA7F9E2D-853F-4575-8DEB-ED9FA3FC86A2}" type="pres">
      <dgm:prSet presAssocID="{DB134E3A-9589-4335-BC74-C930EB3AC541}" presName="sibTrans" presStyleLbl="sibTrans2D1" presStyleIdx="0" presStyleCnt="3"/>
      <dgm:spPr/>
    </dgm:pt>
    <dgm:pt modelId="{E801498E-6376-4C89-B0F9-8C08919CB034}" type="pres">
      <dgm:prSet presAssocID="{DB134E3A-9589-4335-BC74-C930EB3AC541}" presName="connTx" presStyleLbl="sibTrans2D1" presStyleIdx="0" presStyleCnt="3"/>
      <dgm:spPr/>
    </dgm:pt>
    <dgm:pt modelId="{F1B5EC49-5A1D-4EDE-AEB5-193F4278DCA3}" type="pres">
      <dgm:prSet presAssocID="{90FB308C-407A-4948-855F-AF3F8E31E4EE}" presName="composite" presStyleCnt="0"/>
      <dgm:spPr/>
    </dgm:pt>
    <dgm:pt modelId="{1881C3B2-8A74-4AC8-AE59-0D6841A5CA3C}" type="pres">
      <dgm:prSet presAssocID="{90FB308C-407A-4948-855F-AF3F8E31E4EE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B02A06-E201-4068-8BFE-D7DBA7B06FCC}" type="pres">
      <dgm:prSet presAssocID="{90FB308C-407A-4948-855F-AF3F8E31E4EE}" presName="parSh" presStyleLbl="node1" presStyleIdx="1" presStyleCnt="4"/>
      <dgm:spPr/>
    </dgm:pt>
    <dgm:pt modelId="{53C5E84E-EBA3-4661-8FE3-EE364A6061D6}" type="pres">
      <dgm:prSet presAssocID="{90FB308C-407A-4948-855F-AF3F8E31E4EE}" presName="desTx" presStyleLbl="fgAcc1" presStyleIdx="1" presStyleCnt="4">
        <dgm:presLayoutVars>
          <dgm:bulletEnabled val="1"/>
        </dgm:presLayoutVars>
      </dgm:prSet>
      <dgm:spPr/>
    </dgm:pt>
    <dgm:pt modelId="{D583DC85-9695-4E63-AFDA-C3686510F177}" type="pres">
      <dgm:prSet presAssocID="{8A7CF2AF-C2FF-4E04-82E9-03075C434AF8}" presName="sibTrans" presStyleLbl="sibTrans2D1" presStyleIdx="1" presStyleCnt="3"/>
      <dgm:spPr/>
    </dgm:pt>
    <dgm:pt modelId="{A5F716C2-EB70-48AA-B3B1-2E66BED1F4D3}" type="pres">
      <dgm:prSet presAssocID="{8A7CF2AF-C2FF-4E04-82E9-03075C434AF8}" presName="connTx" presStyleLbl="sibTrans2D1" presStyleIdx="1" presStyleCnt="3"/>
      <dgm:spPr/>
    </dgm:pt>
    <dgm:pt modelId="{4B44DB0D-A75B-43A2-8508-DFF3F94D3C09}" type="pres">
      <dgm:prSet presAssocID="{BFBAC0F2-53DC-417E-9166-A61CBD653E66}" presName="composite" presStyleCnt="0"/>
      <dgm:spPr/>
    </dgm:pt>
    <dgm:pt modelId="{80401475-7084-4090-B51E-F55CAFF0F923}" type="pres">
      <dgm:prSet presAssocID="{BFBAC0F2-53DC-417E-9166-A61CBD653E66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14CE463-3ED9-4792-8041-AC9908850C39}" type="pres">
      <dgm:prSet presAssocID="{BFBAC0F2-53DC-417E-9166-A61CBD653E66}" presName="parSh" presStyleLbl="node1" presStyleIdx="2" presStyleCnt="4"/>
      <dgm:spPr/>
    </dgm:pt>
    <dgm:pt modelId="{66E29B61-406A-49C5-8FE9-3CBA669ABFBE}" type="pres">
      <dgm:prSet presAssocID="{BFBAC0F2-53DC-417E-9166-A61CBD653E66}" presName="desTx" presStyleLbl="fgAcc1" presStyleIdx="2" presStyleCnt="4">
        <dgm:presLayoutVars>
          <dgm:bulletEnabled val="1"/>
        </dgm:presLayoutVars>
      </dgm:prSet>
      <dgm:spPr/>
    </dgm:pt>
    <dgm:pt modelId="{9973601B-6EEA-4B07-B20D-A2818E8AE206}" type="pres">
      <dgm:prSet presAssocID="{5F2C2A37-6642-4651-A4C3-C1DDF3DCB563}" presName="sibTrans" presStyleLbl="sibTrans2D1" presStyleIdx="2" presStyleCnt="3"/>
      <dgm:spPr/>
    </dgm:pt>
    <dgm:pt modelId="{FB70A2D9-6510-4208-9DB6-29047B692EAC}" type="pres">
      <dgm:prSet presAssocID="{5F2C2A37-6642-4651-A4C3-C1DDF3DCB563}" presName="connTx" presStyleLbl="sibTrans2D1" presStyleIdx="2" presStyleCnt="3"/>
      <dgm:spPr/>
    </dgm:pt>
    <dgm:pt modelId="{50448537-9751-43D9-9533-C4FBCE8ECF45}" type="pres">
      <dgm:prSet presAssocID="{247587FF-1A1D-489F-856D-46A383C8BBAF}" presName="composite" presStyleCnt="0"/>
      <dgm:spPr/>
    </dgm:pt>
    <dgm:pt modelId="{6B8A8592-9446-45CC-9F53-CC00AC6B0A02}" type="pres">
      <dgm:prSet presAssocID="{247587FF-1A1D-489F-856D-46A383C8BBAF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2C33AA2-42B3-4760-AC4D-E445532CA1A1}" type="pres">
      <dgm:prSet presAssocID="{247587FF-1A1D-489F-856D-46A383C8BBAF}" presName="parSh" presStyleLbl="node1" presStyleIdx="3" presStyleCnt="4"/>
      <dgm:spPr/>
    </dgm:pt>
    <dgm:pt modelId="{E0599BE2-A865-4D59-85F7-A2313C4EB3EB}" type="pres">
      <dgm:prSet presAssocID="{247587FF-1A1D-489F-856D-46A383C8BBAF}" presName="desTx" presStyleLbl="fgAcc1" presStyleIdx="3" presStyleCnt="4">
        <dgm:presLayoutVars>
          <dgm:bulletEnabled val="1"/>
        </dgm:presLayoutVars>
      </dgm:prSet>
      <dgm:spPr/>
    </dgm:pt>
  </dgm:ptLst>
  <dgm:cxnLst>
    <dgm:cxn modelId="{95C41802-CE2B-4360-A9BB-F77B5AE4C0A1}" srcId="{90FB308C-407A-4948-855F-AF3F8E31E4EE}" destId="{14A9719D-C268-4DF4-839D-DD79FFC52777}" srcOrd="0" destOrd="0" parTransId="{3915833C-20DB-4C7D-8044-2CCE929BE0C1}" sibTransId="{985A9CE0-397E-498D-933D-2038F4E5FFB8}"/>
    <dgm:cxn modelId="{C38E8B15-23ED-4CDA-B074-9AA80BD21631}" srcId="{BFBAC0F2-53DC-417E-9166-A61CBD653E66}" destId="{EC241892-6B0E-4F7E-97A4-8069210039BC}" srcOrd="0" destOrd="0" parTransId="{2C6073D0-D3DF-4CE6-B7B9-7866CA88102A}" sibTransId="{A5611E17-2780-431A-B771-1DF197BF9B91}"/>
    <dgm:cxn modelId="{FA8B2E19-44F4-4EFF-B4C1-22194DF047EA}" type="presOf" srcId="{50BE202B-0DCD-4C31-A2DE-E82D5941C88E}" destId="{C91B05E3-0F59-440C-A4C1-0F8CD10ECE2B}" srcOrd="0" destOrd="0" presId="urn:microsoft.com/office/officeart/2005/8/layout/process3"/>
    <dgm:cxn modelId="{03CF4919-DBCF-4C73-944B-8E9AC8841CA1}" type="presOf" srcId="{DB134E3A-9589-4335-BC74-C930EB3AC541}" destId="{FA7F9E2D-853F-4575-8DEB-ED9FA3FC86A2}" srcOrd="0" destOrd="0" presId="urn:microsoft.com/office/officeart/2005/8/layout/process3"/>
    <dgm:cxn modelId="{6C92701A-CA40-4691-9372-F9627F6FAE5F}" type="presOf" srcId="{90FB308C-407A-4948-855F-AF3F8E31E4EE}" destId="{1881C3B2-8A74-4AC8-AE59-0D6841A5CA3C}" srcOrd="0" destOrd="0" presId="urn:microsoft.com/office/officeart/2005/8/layout/process3"/>
    <dgm:cxn modelId="{639D891F-C11D-4C17-90F4-E63CC5789AA4}" srcId="{729FB608-A709-4A99-810E-06CB87D7DE2B}" destId="{17670632-2B52-48C7-905D-EB44D2288B08}" srcOrd="0" destOrd="0" parTransId="{E65CFEB7-0ED3-45D7-99CE-7B848F25E723}" sibTransId="{E69C2ADB-F3E3-4E65-87DE-3968A14252F9}"/>
    <dgm:cxn modelId="{646B8C34-4676-42FF-A0C0-FBFE5792017B}" type="presOf" srcId="{729FB608-A709-4A99-810E-06CB87D7DE2B}" destId="{88BD997A-5490-4511-BD6D-BB5A63CA53E1}" srcOrd="1" destOrd="0" presId="urn:microsoft.com/office/officeart/2005/8/layout/process3"/>
    <dgm:cxn modelId="{F5BB8E3B-3363-47CA-BDF3-1B6D1601BD24}" type="presOf" srcId="{5F2C2A37-6642-4651-A4C3-C1DDF3DCB563}" destId="{9973601B-6EEA-4B07-B20D-A2818E8AE206}" srcOrd="0" destOrd="0" presId="urn:microsoft.com/office/officeart/2005/8/layout/process3"/>
    <dgm:cxn modelId="{710F0F3C-7F15-4F3B-882E-40B826776D31}" type="presOf" srcId="{EC241892-6B0E-4F7E-97A4-8069210039BC}" destId="{66E29B61-406A-49C5-8FE9-3CBA669ABFBE}" srcOrd="0" destOrd="0" presId="urn:microsoft.com/office/officeart/2005/8/layout/process3"/>
    <dgm:cxn modelId="{E976D943-7B7D-433B-A850-97B60DC0E6D1}" type="presOf" srcId="{BFBAC0F2-53DC-417E-9166-A61CBD653E66}" destId="{014CE463-3ED9-4792-8041-AC9908850C39}" srcOrd="1" destOrd="0" presId="urn:microsoft.com/office/officeart/2005/8/layout/process3"/>
    <dgm:cxn modelId="{E2020468-96D4-47BF-89AD-69A761865F2A}" srcId="{247587FF-1A1D-489F-856D-46A383C8BBAF}" destId="{9420D840-3B9F-445E-9C40-190C14780657}" srcOrd="0" destOrd="0" parTransId="{5F1F171F-C9A8-47CE-B543-2D02FB911697}" sibTransId="{31656A9A-8497-46F6-BC88-0DCAB1029226}"/>
    <dgm:cxn modelId="{DEF24169-F7DD-4E48-AD98-603E603E3E65}" type="presOf" srcId="{BFBAC0F2-53DC-417E-9166-A61CBD653E66}" destId="{80401475-7084-4090-B51E-F55CAFF0F923}" srcOrd="0" destOrd="0" presId="urn:microsoft.com/office/officeart/2005/8/layout/process3"/>
    <dgm:cxn modelId="{1772196B-E6AC-4B57-BC13-3F04E819CCEB}" type="presOf" srcId="{8A7CF2AF-C2FF-4E04-82E9-03075C434AF8}" destId="{D583DC85-9695-4E63-AFDA-C3686510F177}" srcOrd="0" destOrd="0" presId="urn:microsoft.com/office/officeart/2005/8/layout/process3"/>
    <dgm:cxn modelId="{16D3DB72-EDC2-452C-842A-F6B0A4344B20}" type="presOf" srcId="{17670632-2B52-48C7-905D-EB44D2288B08}" destId="{36BE60AB-6B0B-4724-BCEE-9681084F4E94}" srcOrd="0" destOrd="0" presId="urn:microsoft.com/office/officeart/2005/8/layout/process3"/>
    <dgm:cxn modelId="{9EA0825A-AE9B-493D-9521-442402F542AE}" type="presOf" srcId="{247587FF-1A1D-489F-856D-46A383C8BBAF}" destId="{6B8A8592-9446-45CC-9F53-CC00AC6B0A02}" srcOrd="0" destOrd="0" presId="urn:microsoft.com/office/officeart/2005/8/layout/process3"/>
    <dgm:cxn modelId="{17AF0B7D-9FE6-443E-930A-1EB061452317}" type="presOf" srcId="{DB134E3A-9589-4335-BC74-C930EB3AC541}" destId="{E801498E-6376-4C89-B0F9-8C08919CB034}" srcOrd="1" destOrd="0" presId="urn:microsoft.com/office/officeart/2005/8/layout/process3"/>
    <dgm:cxn modelId="{F1AF219D-731C-401F-980A-20F15C26FF26}" type="presOf" srcId="{247587FF-1A1D-489F-856D-46A383C8BBAF}" destId="{22C33AA2-42B3-4760-AC4D-E445532CA1A1}" srcOrd="1" destOrd="0" presId="urn:microsoft.com/office/officeart/2005/8/layout/process3"/>
    <dgm:cxn modelId="{8C7EB9B1-CAF8-4F11-9115-B5C8FDB262B1}" type="presOf" srcId="{8A7CF2AF-C2FF-4E04-82E9-03075C434AF8}" destId="{A5F716C2-EB70-48AA-B3B1-2E66BED1F4D3}" srcOrd="1" destOrd="0" presId="urn:microsoft.com/office/officeart/2005/8/layout/process3"/>
    <dgm:cxn modelId="{67FCB2B8-3A02-4725-A5E4-0D5E28A5CA84}" type="presOf" srcId="{5F2C2A37-6642-4651-A4C3-C1DDF3DCB563}" destId="{FB70A2D9-6510-4208-9DB6-29047B692EAC}" srcOrd="1" destOrd="0" presId="urn:microsoft.com/office/officeart/2005/8/layout/process3"/>
    <dgm:cxn modelId="{2BB1B2C0-E6D6-4977-9DF2-02EC4ADE6883}" type="presOf" srcId="{729FB608-A709-4A99-810E-06CB87D7DE2B}" destId="{BD1B34F8-92EB-48AB-ACCF-F8E622DD68DA}" srcOrd="0" destOrd="0" presId="urn:microsoft.com/office/officeart/2005/8/layout/process3"/>
    <dgm:cxn modelId="{531161C4-C734-4160-8092-C22727FC412D}" type="presOf" srcId="{9420D840-3B9F-445E-9C40-190C14780657}" destId="{E0599BE2-A865-4D59-85F7-A2313C4EB3EB}" srcOrd="0" destOrd="0" presId="urn:microsoft.com/office/officeart/2005/8/layout/process3"/>
    <dgm:cxn modelId="{70110DD0-E330-4DF7-8BF4-E79E62097EEA}" srcId="{50BE202B-0DCD-4C31-A2DE-E82D5941C88E}" destId="{90FB308C-407A-4948-855F-AF3F8E31E4EE}" srcOrd="1" destOrd="0" parTransId="{06EA55C2-861F-4041-801C-86A42FEC3E2C}" sibTransId="{8A7CF2AF-C2FF-4E04-82E9-03075C434AF8}"/>
    <dgm:cxn modelId="{B91CFAD0-253A-4220-8F96-11DE470A505F}" srcId="{50BE202B-0DCD-4C31-A2DE-E82D5941C88E}" destId="{729FB608-A709-4A99-810E-06CB87D7DE2B}" srcOrd="0" destOrd="0" parTransId="{61B445FD-344C-4678-86EF-92567BAAF60A}" sibTransId="{DB134E3A-9589-4335-BC74-C930EB3AC541}"/>
    <dgm:cxn modelId="{CCD490D2-6689-4F7E-8A75-7AC061F84C08}" srcId="{50BE202B-0DCD-4C31-A2DE-E82D5941C88E}" destId="{247587FF-1A1D-489F-856D-46A383C8BBAF}" srcOrd="3" destOrd="0" parTransId="{E4EA7C96-0282-4B37-B148-E39B0F8F3649}" sibTransId="{079DA96E-C654-4153-8DF6-9AC3D55DEC16}"/>
    <dgm:cxn modelId="{048751D3-D7E8-4D7D-8E2C-22BC8CD38BC2}" type="presOf" srcId="{90FB308C-407A-4948-855F-AF3F8E31E4EE}" destId="{A3B02A06-E201-4068-8BFE-D7DBA7B06FCC}" srcOrd="1" destOrd="0" presId="urn:microsoft.com/office/officeart/2005/8/layout/process3"/>
    <dgm:cxn modelId="{FB10D7ED-804E-4AF4-8597-61677A8DDCB1}" srcId="{50BE202B-0DCD-4C31-A2DE-E82D5941C88E}" destId="{BFBAC0F2-53DC-417E-9166-A61CBD653E66}" srcOrd="2" destOrd="0" parTransId="{2D8903DC-FB1B-4A7E-B551-CF4084054DB5}" sibTransId="{5F2C2A37-6642-4651-A4C3-C1DDF3DCB563}"/>
    <dgm:cxn modelId="{A35236FE-FD09-43E2-8961-BE9D8C02BA36}" type="presOf" srcId="{14A9719D-C268-4DF4-839D-DD79FFC52777}" destId="{53C5E84E-EBA3-4661-8FE3-EE364A6061D6}" srcOrd="0" destOrd="0" presId="urn:microsoft.com/office/officeart/2005/8/layout/process3"/>
    <dgm:cxn modelId="{267E7627-4269-4C2B-9DC0-246BE8CD49DC}" type="presParOf" srcId="{C91B05E3-0F59-440C-A4C1-0F8CD10ECE2B}" destId="{E51978C8-12FE-4AD4-BF4C-D07C0E18D414}" srcOrd="0" destOrd="0" presId="urn:microsoft.com/office/officeart/2005/8/layout/process3"/>
    <dgm:cxn modelId="{7659245E-E493-484E-B842-C00D42F85BD4}" type="presParOf" srcId="{E51978C8-12FE-4AD4-BF4C-D07C0E18D414}" destId="{BD1B34F8-92EB-48AB-ACCF-F8E622DD68DA}" srcOrd="0" destOrd="0" presId="urn:microsoft.com/office/officeart/2005/8/layout/process3"/>
    <dgm:cxn modelId="{2232BC4B-2B3A-4BB9-8D81-DC64799B1435}" type="presParOf" srcId="{E51978C8-12FE-4AD4-BF4C-D07C0E18D414}" destId="{88BD997A-5490-4511-BD6D-BB5A63CA53E1}" srcOrd="1" destOrd="0" presId="urn:microsoft.com/office/officeart/2005/8/layout/process3"/>
    <dgm:cxn modelId="{BF709080-6168-44A2-BEA7-7AB716C2D32D}" type="presParOf" srcId="{E51978C8-12FE-4AD4-BF4C-D07C0E18D414}" destId="{36BE60AB-6B0B-4724-BCEE-9681084F4E94}" srcOrd="2" destOrd="0" presId="urn:microsoft.com/office/officeart/2005/8/layout/process3"/>
    <dgm:cxn modelId="{ABE461D2-2569-4BCA-8ABE-55EF8E64A464}" type="presParOf" srcId="{C91B05E3-0F59-440C-A4C1-0F8CD10ECE2B}" destId="{FA7F9E2D-853F-4575-8DEB-ED9FA3FC86A2}" srcOrd="1" destOrd="0" presId="urn:microsoft.com/office/officeart/2005/8/layout/process3"/>
    <dgm:cxn modelId="{6E97547D-FE50-4E39-BC6A-B20BA7191D8D}" type="presParOf" srcId="{FA7F9E2D-853F-4575-8DEB-ED9FA3FC86A2}" destId="{E801498E-6376-4C89-B0F9-8C08919CB034}" srcOrd="0" destOrd="0" presId="urn:microsoft.com/office/officeart/2005/8/layout/process3"/>
    <dgm:cxn modelId="{DC76D3DF-27C0-4F06-A3E3-A135E93C1569}" type="presParOf" srcId="{C91B05E3-0F59-440C-A4C1-0F8CD10ECE2B}" destId="{F1B5EC49-5A1D-4EDE-AEB5-193F4278DCA3}" srcOrd="2" destOrd="0" presId="urn:microsoft.com/office/officeart/2005/8/layout/process3"/>
    <dgm:cxn modelId="{20CA6E43-76BD-4402-907B-86D5CE5DDFD5}" type="presParOf" srcId="{F1B5EC49-5A1D-4EDE-AEB5-193F4278DCA3}" destId="{1881C3B2-8A74-4AC8-AE59-0D6841A5CA3C}" srcOrd="0" destOrd="0" presId="urn:microsoft.com/office/officeart/2005/8/layout/process3"/>
    <dgm:cxn modelId="{1BBCCF21-B7DD-4E2A-8501-4636FD5D9477}" type="presParOf" srcId="{F1B5EC49-5A1D-4EDE-AEB5-193F4278DCA3}" destId="{A3B02A06-E201-4068-8BFE-D7DBA7B06FCC}" srcOrd="1" destOrd="0" presId="urn:microsoft.com/office/officeart/2005/8/layout/process3"/>
    <dgm:cxn modelId="{17FADB00-17B8-42D5-B392-FC1D0A37A07A}" type="presParOf" srcId="{F1B5EC49-5A1D-4EDE-AEB5-193F4278DCA3}" destId="{53C5E84E-EBA3-4661-8FE3-EE364A6061D6}" srcOrd="2" destOrd="0" presId="urn:microsoft.com/office/officeart/2005/8/layout/process3"/>
    <dgm:cxn modelId="{28AA2B58-186E-486D-806B-039E10544B08}" type="presParOf" srcId="{C91B05E3-0F59-440C-A4C1-0F8CD10ECE2B}" destId="{D583DC85-9695-4E63-AFDA-C3686510F177}" srcOrd="3" destOrd="0" presId="urn:microsoft.com/office/officeart/2005/8/layout/process3"/>
    <dgm:cxn modelId="{5B9326EE-F9FD-4346-9423-C85A2F25DF04}" type="presParOf" srcId="{D583DC85-9695-4E63-AFDA-C3686510F177}" destId="{A5F716C2-EB70-48AA-B3B1-2E66BED1F4D3}" srcOrd="0" destOrd="0" presId="urn:microsoft.com/office/officeart/2005/8/layout/process3"/>
    <dgm:cxn modelId="{9A3B181D-3D6C-4F70-9133-D8C93F6A410E}" type="presParOf" srcId="{C91B05E3-0F59-440C-A4C1-0F8CD10ECE2B}" destId="{4B44DB0D-A75B-43A2-8508-DFF3F94D3C09}" srcOrd="4" destOrd="0" presId="urn:microsoft.com/office/officeart/2005/8/layout/process3"/>
    <dgm:cxn modelId="{96CD5FF5-7402-44A9-8AF3-EE22679890BF}" type="presParOf" srcId="{4B44DB0D-A75B-43A2-8508-DFF3F94D3C09}" destId="{80401475-7084-4090-B51E-F55CAFF0F923}" srcOrd="0" destOrd="0" presId="urn:microsoft.com/office/officeart/2005/8/layout/process3"/>
    <dgm:cxn modelId="{5A30618C-F65A-47A6-B188-C0F616BCB9C1}" type="presParOf" srcId="{4B44DB0D-A75B-43A2-8508-DFF3F94D3C09}" destId="{014CE463-3ED9-4792-8041-AC9908850C39}" srcOrd="1" destOrd="0" presId="urn:microsoft.com/office/officeart/2005/8/layout/process3"/>
    <dgm:cxn modelId="{CFA29A59-3558-4A9F-A888-9D36514BB89C}" type="presParOf" srcId="{4B44DB0D-A75B-43A2-8508-DFF3F94D3C09}" destId="{66E29B61-406A-49C5-8FE9-3CBA669ABFBE}" srcOrd="2" destOrd="0" presId="urn:microsoft.com/office/officeart/2005/8/layout/process3"/>
    <dgm:cxn modelId="{EF830C19-44E0-4B0C-9F6D-4255748124A9}" type="presParOf" srcId="{C91B05E3-0F59-440C-A4C1-0F8CD10ECE2B}" destId="{9973601B-6EEA-4B07-B20D-A2818E8AE206}" srcOrd="5" destOrd="0" presId="urn:microsoft.com/office/officeart/2005/8/layout/process3"/>
    <dgm:cxn modelId="{DE3B6F7F-9BD5-4BD3-A686-34F119C458C2}" type="presParOf" srcId="{9973601B-6EEA-4B07-B20D-A2818E8AE206}" destId="{FB70A2D9-6510-4208-9DB6-29047B692EAC}" srcOrd="0" destOrd="0" presId="urn:microsoft.com/office/officeart/2005/8/layout/process3"/>
    <dgm:cxn modelId="{430EFB7A-F6C1-4920-85FA-1907044EF29C}" type="presParOf" srcId="{C91B05E3-0F59-440C-A4C1-0F8CD10ECE2B}" destId="{50448537-9751-43D9-9533-C4FBCE8ECF45}" srcOrd="6" destOrd="0" presId="urn:microsoft.com/office/officeart/2005/8/layout/process3"/>
    <dgm:cxn modelId="{DC7D833F-9228-4825-9414-6DE76A139083}" type="presParOf" srcId="{50448537-9751-43D9-9533-C4FBCE8ECF45}" destId="{6B8A8592-9446-45CC-9F53-CC00AC6B0A02}" srcOrd="0" destOrd="0" presId="urn:microsoft.com/office/officeart/2005/8/layout/process3"/>
    <dgm:cxn modelId="{7F5EF41A-1681-42C3-B36E-0AF501032301}" type="presParOf" srcId="{50448537-9751-43D9-9533-C4FBCE8ECF45}" destId="{22C33AA2-42B3-4760-AC4D-E445532CA1A1}" srcOrd="1" destOrd="0" presId="urn:microsoft.com/office/officeart/2005/8/layout/process3"/>
    <dgm:cxn modelId="{10F270B1-F0E5-4156-9F90-A7F070B2567C}" type="presParOf" srcId="{50448537-9751-43D9-9533-C4FBCE8ECF45}" destId="{E0599BE2-A865-4D59-85F7-A2313C4EB3E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827D1B-0F63-481F-A8F2-6223708B910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A33F75-6A28-4736-8E6E-A5B49E2B4D94}">
      <dgm:prSet phldrT="[Text]"/>
      <dgm:spPr/>
      <dgm:t>
        <a:bodyPr/>
        <a:lstStyle/>
        <a:p>
          <a:r>
            <a:rPr lang="cs-CZ"/>
            <a:t>Určení obsahu a zaměření</a:t>
          </a:r>
        </a:p>
      </dgm:t>
    </dgm:pt>
    <dgm:pt modelId="{01702DEB-322A-4D20-B87A-2DDC3E0E43A6}" type="parTrans" cxnId="{D7966D2C-BF2A-41F7-BE8B-C9FA3EDC4D9D}">
      <dgm:prSet/>
      <dgm:spPr/>
      <dgm:t>
        <a:bodyPr/>
        <a:lstStyle/>
        <a:p>
          <a:endParaRPr lang="cs-CZ"/>
        </a:p>
      </dgm:t>
    </dgm:pt>
    <dgm:pt modelId="{0BE7BA27-904E-429A-9C3A-118E2384A043}" type="sibTrans" cxnId="{D7966D2C-BF2A-41F7-BE8B-C9FA3EDC4D9D}">
      <dgm:prSet/>
      <dgm:spPr/>
      <dgm:t>
        <a:bodyPr/>
        <a:lstStyle/>
        <a:p>
          <a:endParaRPr lang="cs-CZ"/>
        </a:p>
      </dgm:t>
    </dgm:pt>
    <dgm:pt modelId="{6A989D1A-D6E4-4C66-A291-DD7DE90B3623}">
      <dgm:prSet phldrT="[Text]"/>
      <dgm:spPr/>
      <dgm:t>
        <a:bodyPr/>
        <a:lstStyle/>
        <a:p>
          <a:r>
            <a:rPr lang="cs-CZ" dirty="0"/>
            <a:t>oblasti služby</a:t>
          </a:r>
        </a:p>
      </dgm:t>
    </dgm:pt>
    <dgm:pt modelId="{7D427337-4EF4-4000-B0D6-91405610A776}" type="parTrans" cxnId="{F0BA2DEE-D17C-4699-812B-6DC8ABD4ABC2}">
      <dgm:prSet/>
      <dgm:spPr/>
      <dgm:t>
        <a:bodyPr/>
        <a:lstStyle/>
        <a:p>
          <a:endParaRPr lang="cs-CZ"/>
        </a:p>
      </dgm:t>
    </dgm:pt>
    <dgm:pt modelId="{FC1F5FFF-A11F-4256-BD6F-4FF9E65B0870}" type="sibTrans" cxnId="{F0BA2DEE-D17C-4699-812B-6DC8ABD4ABC2}">
      <dgm:prSet/>
      <dgm:spPr/>
      <dgm:t>
        <a:bodyPr/>
        <a:lstStyle/>
        <a:p>
          <a:endParaRPr lang="cs-CZ"/>
        </a:p>
      </dgm:t>
    </dgm:pt>
    <dgm:pt modelId="{E0DD211E-8E9A-43CE-80D5-5A63DF3B85A7}">
      <dgm:prSet phldrT="[Text]"/>
      <dgm:spPr/>
      <dgm:t>
        <a:bodyPr/>
        <a:lstStyle/>
        <a:p>
          <a:r>
            <a:rPr lang="cs-CZ"/>
            <a:t>Určení metody</a:t>
          </a:r>
        </a:p>
      </dgm:t>
    </dgm:pt>
    <dgm:pt modelId="{04BC78FB-5D67-49F5-9482-3EF898E9AEA2}" type="parTrans" cxnId="{1DA8D6D8-19EE-4C21-BFF4-C2EDD6A43242}">
      <dgm:prSet/>
      <dgm:spPr/>
      <dgm:t>
        <a:bodyPr/>
        <a:lstStyle/>
        <a:p>
          <a:endParaRPr lang="cs-CZ"/>
        </a:p>
      </dgm:t>
    </dgm:pt>
    <dgm:pt modelId="{C529BDF6-E1F0-44AE-A3DE-4BE39A565095}" type="sibTrans" cxnId="{1DA8D6D8-19EE-4C21-BFF4-C2EDD6A43242}">
      <dgm:prSet/>
      <dgm:spPr/>
      <dgm:t>
        <a:bodyPr/>
        <a:lstStyle/>
        <a:p>
          <a:endParaRPr lang="cs-CZ"/>
        </a:p>
      </dgm:t>
    </dgm:pt>
    <dgm:pt modelId="{1ECF361B-8545-404C-8410-AC4E659AA385}">
      <dgm:prSet phldrT="[Text]"/>
      <dgm:spPr/>
      <dgm:t>
        <a:bodyPr/>
        <a:lstStyle/>
        <a:p>
          <a:r>
            <a:rPr lang="cs-CZ"/>
            <a:t>dotazník</a:t>
          </a:r>
        </a:p>
      </dgm:t>
    </dgm:pt>
    <dgm:pt modelId="{427E0F8D-0E13-4007-9281-DBC5B8110D3F}" type="parTrans" cxnId="{E6337C47-8AE0-478C-BE8E-CAF6FF9A0A5B}">
      <dgm:prSet/>
      <dgm:spPr/>
      <dgm:t>
        <a:bodyPr/>
        <a:lstStyle/>
        <a:p>
          <a:endParaRPr lang="cs-CZ"/>
        </a:p>
      </dgm:t>
    </dgm:pt>
    <dgm:pt modelId="{7CF117B5-0DEB-4D60-BBF3-D11206C9879C}" type="sibTrans" cxnId="{E6337C47-8AE0-478C-BE8E-CAF6FF9A0A5B}">
      <dgm:prSet/>
      <dgm:spPr/>
      <dgm:t>
        <a:bodyPr/>
        <a:lstStyle/>
        <a:p>
          <a:endParaRPr lang="cs-CZ"/>
        </a:p>
      </dgm:t>
    </dgm:pt>
    <dgm:pt modelId="{9026D72C-8261-4CB9-B0B4-DFC40C041980}">
      <dgm:prSet phldrT="[Text]"/>
      <dgm:spPr/>
      <dgm:t>
        <a:bodyPr/>
        <a:lstStyle/>
        <a:p>
          <a:r>
            <a:rPr lang="cs-CZ"/>
            <a:t>Určení distribuce</a:t>
          </a:r>
        </a:p>
      </dgm:t>
    </dgm:pt>
    <dgm:pt modelId="{BFA185FE-9A4C-4A61-BED7-F529C607069D}" type="parTrans" cxnId="{85467917-D499-482B-97BD-542F0CC25C12}">
      <dgm:prSet/>
      <dgm:spPr/>
      <dgm:t>
        <a:bodyPr/>
        <a:lstStyle/>
        <a:p>
          <a:endParaRPr lang="cs-CZ"/>
        </a:p>
      </dgm:t>
    </dgm:pt>
    <dgm:pt modelId="{FE3F9AA6-FD1C-4952-BDFD-7AE349692675}" type="sibTrans" cxnId="{85467917-D499-482B-97BD-542F0CC25C12}">
      <dgm:prSet/>
      <dgm:spPr/>
      <dgm:t>
        <a:bodyPr/>
        <a:lstStyle/>
        <a:p>
          <a:endParaRPr lang="cs-CZ"/>
        </a:p>
      </dgm:t>
    </dgm:pt>
    <dgm:pt modelId="{7830FB99-9A9D-4E44-8314-8A92D959ACF6}">
      <dgm:prSet phldrT="[Text]"/>
      <dgm:spPr/>
      <dgm:t>
        <a:bodyPr/>
        <a:lstStyle/>
        <a:p>
          <a:r>
            <a:rPr lang="cs-CZ"/>
            <a:t>vlastní zaměstnanci</a:t>
          </a:r>
        </a:p>
      </dgm:t>
    </dgm:pt>
    <dgm:pt modelId="{4384E09A-0A54-4D22-B631-179A8FDA8417}" type="parTrans" cxnId="{BFBA1D3C-F34E-4719-89CF-6D39D4EF1DC1}">
      <dgm:prSet/>
      <dgm:spPr/>
      <dgm:t>
        <a:bodyPr/>
        <a:lstStyle/>
        <a:p>
          <a:endParaRPr lang="cs-CZ"/>
        </a:p>
      </dgm:t>
    </dgm:pt>
    <dgm:pt modelId="{2BAC3531-12D2-48E6-941D-7D7B1DC43F8D}" type="sibTrans" cxnId="{BFBA1D3C-F34E-4719-89CF-6D39D4EF1DC1}">
      <dgm:prSet/>
      <dgm:spPr/>
      <dgm:t>
        <a:bodyPr/>
        <a:lstStyle/>
        <a:p>
          <a:endParaRPr lang="cs-CZ"/>
        </a:p>
      </dgm:t>
    </dgm:pt>
    <dgm:pt modelId="{4E72BE4A-E9DA-4A1E-BF26-82F4E30FD94D}">
      <dgm:prSet/>
      <dgm:spPr/>
      <dgm:t>
        <a:bodyPr/>
        <a:lstStyle/>
        <a:p>
          <a:r>
            <a:rPr lang="cs-CZ"/>
            <a:t>Určení doby a frekvence</a:t>
          </a:r>
        </a:p>
      </dgm:t>
    </dgm:pt>
    <dgm:pt modelId="{B36D48B5-87DC-4453-9EAB-30248A27F72C}" type="parTrans" cxnId="{F0F198BF-255E-47FE-A86E-3E7BBB3F8E8A}">
      <dgm:prSet/>
      <dgm:spPr/>
      <dgm:t>
        <a:bodyPr/>
        <a:lstStyle/>
        <a:p>
          <a:endParaRPr lang="cs-CZ"/>
        </a:p>
      </dgm:t>
    </dgm:pt>
    <dgm:pt modelId="{E0466DAF-D5ED-4DAC-8EC3-39E5AD9394D7}" type="sibTrans" cxnId="{F0F198BF-255E-47FE-A86E-3E7BBB3F8E8A}">
      <dgm:prSet/>
      <dgm:spPr/>
      <dgm:t>
        <a:bodyPr/>
        <a:lstStyle/>
        <a:p>
          <a:endParaRPr lang="cs-CZ"/>
        </a:p>
      </dgm:t>
    </dgm:pt>
    <dgm:pt modelId="{8B59ED1F-7931-4ABF-87B1-F34653B531E8}">
      <dgm:prSet/>
      <dgm:spPr/>
      <dgm:t>
        <a:bodyPr/>
        <a:lstStyle/>
        <a:p>
          <a:r>
            <a:rPr lang="cs-CZ"/>
            <a:t>Volba způsobu vyhodnocení</a:t>
          </a:r>
        </a:p>
      </dgm:t>
    </dgm:pt>
    <dgm:pt modelId="{2A3650A5-4CE6-47D2-BBCC-BD556CE81503}" type="parTrans" cxnId="{5690A7DA-865D-47E3-8AEC-4A78E7DD1CBD}">
      <dgm:prSet/>
      <dgm:spPr/>
      <dgm:t>
        <a:bodyPr/>
        <a:lstStyle/>
        <a:p>
          <a:endParaRPr lang="cs-CZ"/>
        </a:p>
      </dgm:t>
    </dgm:pt>
    <dgm:pt modelId="{17CE855A-4F9D-4547-853F-71FDBBBB5901}" type="sibTrans" cxnId="{5690A7DA-865D-47E3-8AEC-4A78E7DD1CBD}">
      <dgm:prSet/>
      <dgm:spPr/>
      <dgm:t>
        <a:bodyPr/>
        <a:lstStyle/>
        <a:p>
          <a:endParaRPr lang="cs-CZ"/>
        </a:p>
      </dgm:t>
    </dgm:pt>
    <dgm:pt modelId="{A0BE9023-48E8-44E4-A339-ED515926C9ED}">
      <dgm:prSet phldrT="[Text]"/>
      <dgm:spPr/>
      <dgm:t>
        <a:bodyPr/>
        <a:lstStyle/>
        <a:p>
          <a:r>
            <a:rPr lang="cs-CZ"/>
            <a:t>rozhovor</a:t>
          </a:r>
        </a:p>
      </dgm:t>
    </dgm:pt>
    <dgm:pt modelId="{A7C7C99F-9B6B-4947-8BD3-60FAA569D798}" type="parTrans" cxnId="{F4CF6593-EF14-4E6C-B90F-31E8DF2EA84D}">
      <dgm:prSet/>
      <dgm:spPr/>
      <dgm:t>
        <a:bodyPr/>
        <a:lstStyle/>
        <a:p>
          <a:endParaRPr lang="cs-CZ"/>
        </a:p>
      </dgm:t>
    </dgm:pt>
    <dgm:pt modelId="{BE55FDA5-AAFF-4A94-A3DB-730EA51709DD}" type="sibTrans" cxnId="{F4CF6593-EF14-4E6C-B90F-31E8DF2EA84D}">
      <dgm:prSet/>
      <dgm:spPr/>
      <dgm:t>
        <a:bodyPr/>
        <a:lstStyle/>
        <a:p>
          <a:endParaRPr lang="cs-CZ"/>
        </a:p>
      </dgm:t>
    </dgm:pt>
    <dgm:pt modelId="{8805D35F-8D68-4350-9E55-C6944D540A0C}">
      <dgm:prSet phldrT="[Text]"/>
      <dgm:spPr/>
      <dgm:t>
        <a:bodyPr/>
        <a:lstStyle/>
        <a:p>
          <a:r>
            <a:rPr lang="cs-CZ"/>
            <a:t>skupinová diskuze</a:t>
          </a:r>
        </a:p>
      </dgm:t>
    </dgm:pt>
    <dgm:pt modelId="{673ED2A6-2133-4177-9B27-0B363DAD1FF5}" type="parTrans" cxnId="{212604C0-1102-4203-950F-79A09D15F720}">
      <dgm:prSet/>
      <dgm:spPr/>
      <dgm:t>
        <a:bodyPr/>
        <a:lstStyle/>
        <a:p>
          <a:endParaRPr lang="cs-CZ"/>
        </a:p>
      </dgm:t>
    </dgm:pt>
    <dgm:pt modelId="{43AD6D00-5E8A-4D7E-B46D-026DBD9B94B3}" type="sibTrans" cxnId="{212604C0-1102-4203-950F-79A09D15F720}">
      <dgm:prSet/>
      <dgm:spPr/>
      <dgm:t>
        <a:bodyPr/>
        <a:lstStyle/>
        <a:p>
          <a:endParaRPr lang="cs-CZ"/>
        </a:p>
      </dgm:t>
    </dgm:pt>
    <dgm:pt modelId="{7695E553-6B85-4279-8817-FB972B3B00E5}">
      <dgm:prSet phldrT="[Text]"/>
      <dgm:spPr/>
      <dgm:t>
        <a:bodyPr/>
        <a:lstStyle/>
        <a:p>
          <a:r>
            <a:rPr lang="cs-CZ"/>
            <a:t>sytematické pozorování</a:t>
          </a:r>
        </a:p>
      </dgm:t>
    </dgm:pt>
    <dgm:pt modelId="{62180015-45B5-4278-954F-794D4CDDFBF5}" type="parTrans" cxnId="{34620A70-F858-453A-A897-A34AB3E16939}">
      <dgm:prSet/>
      <dgm:spPr/>
      <dgm:t>
        <a:bodyPr/>
        <a:lstStyle/>
        <a:p>
          <a:endParaRPr lang="cs-CZ"/>
        </a:p>
      </dgm:t>
    </dgm:pt>
    <dgm:pt modelId="{5924B88C-05A3-4256-969C-BAB0142F6F5D}" type="sibTrans" cxnId="{34620A70-F858-453A-A897-A34AB3E16939}">
      <dgm:prSet/>
      <dgm:spPr/>
      <dgm:t>
        <a:bodyPr/>
        <a:lstStyle/>
        <a:p>
          <a:endParaRPr lang="cs-CZ"/>
        </a:p>
      </dgm:t>
    </dgm:pt>
    <dgm:pt modelId="{EFBD288C-AD14-431C-9618-833E3E6F746F}">
      <dgm:prSet phldrT="[Text]"/>
      <dgm:spPr/>
      <dgm:t>
        <a:bodyPr/>
        <a:lstStyle/>
        <a:p>
          <a:r>
            <a:rPr lang="cs-CZ"/>
            <a:t>externisté</a:t>
          </a:r>
        </a:p>
      </dgm:t>
    </dgm:pt>
    <dgm:pt modelId="{3D0AB49E-3411-495F-9CF0-A0C8758AED1F}" type="parTrans" cxnId="{02AB6569-F872-423A-8468-B5158206F5DF}">
      <dgm:prSet/>
      <dgm:spPr/>
      <dgm:t>
        <a:bodyPr/>
        <a:lstStyle/>
        <a:p>
          <a:endParaRPr lang="cs-CZ"/>
        </a:p>
      </dgm:t>
    </dgm:pt>
    <dgm:pt modelId="{E7718762-F1CB-4F1A-8576-6F2327048089}" type="sibTrans" cxnId="{02AB6569-F872-423A-8468-B5158206F5DF}">
      <dgm:prSet/>
      <dgm:spPr/>
      <dgm:t>
        <a:bodyPr/>
        <a:lstStyle/>
        <a:p>
          <a:endParaRPr lang="cs-CZ"/>
        </a:p>
      </dgm:t>
    </dgm:pt>
    <dgm:pt modelId="{C9199E88-4A4F-4F9C-AB9F-9F3DFA10EC46}">
      <dgm:prSet phldrT="[Text]"/>
      <dgm:spPr/>
      <dgm:t>
        <a:bodyPr/>
        <a:lstStyle/>
        <a:p>
          <a:r>
            <a:rPr lang="cs-CZ"/>
            <a:t>dobrovolníci</a:t>
          </a:r>
        </a:p>
      </dgm:t>
    </dgm:pt>
    <dgm:pt modelId="{432DC73A-1479-4A30-9D62-497DA6469C50}" type="parTrans" cxnId="{F78A584F-F5BE-4D82-ACCC-C87300D4B6D8}">
      <dgm:prSet/>
      <dgm:spPr/>
      <dgm:t>
        <a:bodyPr/>
        <a:lstStyle/>
        <a:p>
          <a:endParaRPr lang="cs-CZ"/>
        </a:p>
      </dgm:t>
    </dgm:pt>
    <dgm:pt modelId="{3626B42C-7156-40E4-AEED-295F111372DF}" type="sibTrans" cxnId="{F78A584F-F5BE-4D82-ACCC-C87300D4B6D8}">
      <dgm:prSet/>
      <dgm:spPr/>
      <dgm:t>
        <a:bodyPr/>
        <a:lstStyle/>
        <a:p>
          <a:endParaRPr lang="cs-CZ"/>
        </a:p>
      </dgm:t>
    </dgm:pt>
    <dgm:pt modelId="{ADDAE949-3BA9-4F4C-BA60-441CFC83FFE6}">
      <dgm:prSet/>
      <dgm:spPr/>
      <dgm:t>
        <a:bodyPr/>
        <a:lstStyle/>
        <a:p>
          <a:r>
            <a:rPr lang="cs-CZ"/>
            <a:t>jednou ročně</a:t>
          </a:r>
        </a:p>
      </dgm:t>
    </dgm:pt>
    <dgm:pt modelId="{E12B095B-2F8F-49FE-A142-DF3C0A70AA11}" type="parTrans" cxnId="{117F26A1-BA06-4C0B-8892-3925D5CDE432}">
      <dgm:prSet/>
      <dgm:spPr/>
      <dgm:t>
        <a:bodyPr/>
        <a:lstStyle/>
        <a:p>
          <a:endParaRPr lang="cs-CZ"/>
        </a:p>
      </dgm:t>
    </dgm:pt>
    <dgm:pt modelId="{98C4E936-6E3D-4276-89B5-7FB3767D0586}" type="sibTrans" cxnId="{117F26A1-BA06-4C0B-8892-3925D5CDE432}">
      <dgm:prSet/>
      <dgm:spPr/>
      <dgm:t>
        <a:bodyPr/>
        <a:lstStyle/>
        <a:p>
          <a:endParaRPr lang="cs-CZ"/>
        </a:p>
      </dgm:t>
    </dgm:pt>
    <dgm:pt modelId="{4C21685F-E272-4490-9EEA-2895D0BBE365}">
      <dgm:prSet/>
      <dgm:spPr/>
      <dgm:t>
        <a:bodyPr/>
        <a:lstStyle/>
        <a:p>
          <a:r>
            <a:rPr lang="cs-CZ"/>
            <a:t>při každém kontaktu s klientem</a:t>
          </a:r>
        </a:p>
      </dgm:t>
    </dgm:pt>
    <dgm:pt modelId="{59EA9B35-D2EB-4C22-8312-8DFD535D095D}" type="parTrans" cxnId="{685909EF-C563-4C3D-84F8-8CC7E78140BE}">
      <dgm:prSet/>
      <dgm:spPr/>
      <dgm:t>
        <a:bodyPr/>
        <a:lstStyle/>
        <a:p>
          <a:endParaRPr lang="cs-CZ"/>
        </a:p>
      </dgm:t>
    </dgm:pt>
    <dgm:pt modelId="{9367B9D6-EF6B-41EC-A2C9-050578ADFD4D}" type="sibTrans" cxnId="{685909EF-C563-4C3D-84F8-8CC7E78140BE}">
      <dgm:prSet/>
      <dgm:spPr/>
      <dgm:t>
        <a:bodyPr/>
        <a:lstStyle/>
        <a:p>
          <a:endParaRPr lang="cs-CZ"/>
        </a:p>
      </dgm:t>
    </dgm:pt>
    <dgm:pt modelId="{9F370083-02B2-4394-A80E-A78C1A2FF0E6}">
      <dgm:prSet/>
      <dgm:spPr/>
      <dgm:t>
        <a:bodyPr/>
        <a:lstStyle/>
        <a:p>
          <a:r>
            <a:rPr lang="cs-CZ"/>
            <a:t>průběžně</a:t>
          </a:r>
        </a:p>
      </dgm:t>
    </dgm:pt>
    <dgm:pt modelId="{5BDEC267-D1AD-41AF-8A88-410D178FF211}" type="parTrans" cxnId="{9581EB23-7102-424A-AA20-C93DCE104311}">
      <dgm:prSet/>
      <dgm:spPr/>
      <dgm:t>
        <a:bodyPr/>
        <a:lstStyle/>
        <a:p>
          <a:endParaRPr lang="cs-CZ"/>
        </a:p>
      </dgm:t>
    </dgm:pt>
    <dgm:pt modelId="{BC4FA376-02BD-4830-9536-68F5955AF00F}" type="sibTrans" cxnId="{9581EB23-7102-424A-AA20-C93DCE104311}">
      <dgm:prSet/>
      <dgm:spPr/>
      <dgm:t>
        <a:bodyPr/>
        <a:lstStyle/>
        <a:p>
          <a:endParaRPr lang="cs-CZ"/>
        </a:p>
      </dgm:t>
    </dgm:pt>
    <dgm:pt modelId="{84B84041-9596-4311-BA56-9BD7B6DD2A38}">
      <dgm:prSet/>
      <dgm:spPr/>
      <dgm:t>
        <a:bodyPr anchor="t" anchorCtr="0"/>
        <a:lstStyle/>
        <a:p>
          <a:r>
            <a:rPr lang="cs-CZ"/>
            <a:t>kvalitativní</a:t>
          </a:r>
        </a:p>
      </dgm:t>
    </dgm:pt>
    <dgm:pt modelId="{24D9E909-AE25-4D64-99AD-9175CA6977C6}" type="parTrans" cxnId="{AA2D0E02-C21B-47BA-AA4B-81A1A903CA9E}">
      <dgm:prSet/>
      <dgm:spPr/>
      <dgm:t>
        <a:bodyPr/>
        <a:lstStyle/>
        <a:p>
          <a:endParaRPr lang="cs-CZ"/>
        </a:p>
      </dgm:t>
    </dgm:pt>
    <dgm:pt modelId="{6FD5B784-C165-4F3A-AE22-1E4514B43E34}" type="sibTrans" cxnId="{AA2D0E02-C21B-47BA-AA4B-81A1A903CA9E}">
      <dgm:prSet/>
      <dgm:spPr/>
      <dgm:t>
        <a:bodyPr/>
        <a:lstStyle/>
        <a:p>
          <a:endParaRPr lang="cs-CZ"/>
        </a:p>
      </dgm:t>
    </dgm:pt>
    <dgm:pt modelId="{E60F055D-47F5-4961-BD3B-C92DE473C1E7}">
      <dgm:prSet/>
      <dgm:spPr/>
      <dgm:t>
        <a:bodyPr anchor="t" anchorCtr="0"/>
        <a:lstStyle/>
        <a:p>
          <a:r>
            <a:rPr lang="cs-CZ"/>
            <a:t>kvantitativní</a:t>
          </a:r>
        </a:p>
      </dgm:t>
    </dgm:pt>
    <dgm:pt modelId="{B6F40C07-D4E2-41F3-8439-5A13949DECEF}" type="parTrans" cxnId="{2E36C40C-BC2E-40F8-89C5-33F45D695EFA}">
      <dgm:prSet/>
      <dgm:spPr/>
      <dgm:t>
        <a:bodyPr/>
        <a:lstStyle/>
        <a:p>
          <a:endParaRPr lang="cs-CZ"/>
        </a:p>
      </dgm:t>
    </dgm:pt>
    <dgm:pt modelId="{2F2681F9-3BAA-4A40-ABA9-854DA7C0C993}" type="sibTrans" cxnId="{2E36C40C-BC2E-40F8-89C5-33F45D695EFA}">
      <dgm:prSet/>
      <dgm:spPr/>
      <dgm:t>
        <a:bodyPr/>
        <a:lstStyle/>
        <a:p>
          <a:endParaRPr lang="cs-CZ"/>
        </a:p>
      </dgm:t>
    </dgm:pt>
    <dgm:pt modelId="{A06A2BCF-E473-4148-A29A-1A756D958902}">
      <dgm:prSet phldrT="[Text]"/>
      <dgm:spPr/>
      <dgm:t>
        <a:bodyPr/>
        <a:lstStyle/>
        <a:p>
          <a:r>
            <a:rPr lang="cs-CZ" dirty="0"/>
            <a:t>klientovi zkušenosti se službou,</a:t>
          </a:r>
        </a:p>
      </dgm:t>
    </dgm:pt>
    <dgm:pt modelId="{4AD6388B-8362-4F30-8874-CACE5635E129}" type="parTrans" cxnId="{169806A1-38E7-480E-BFB8-C412397D38FF}">
      <dgm:prSet/>
      <dgm:spPr/>
      <dgm:t>
        <a:bodyPr/>
        <a:lstStyle/>
        <a:p>
          <a:endParaRPr lang="cs-CZ"/>
        </a:p>
      </dgm:t>
    </dgm:pt>
    <dgm:pt modelId="{17292295-D350-4E79-A607-6440D2C28849}" type="sibTrans" cxnId="{169806A1-38E7-480E-BFB8-C412397D38FF}">
      <dgm:prSet/>
      <dgm:spPr/>
      <dgm:t>
        <a:bodyPr/>
        <a:lstStyle/>
        <a:p>
          <a:endParaRPr lang="cs-CZ"/>
        </a:p>
      </dgm:t>
    </dgm:pt>
    <dgm:pt modelId="{ABEDBC69-6B81-4938-978B-EBFA38175CA4}">
      <dgm:prSet phldrT="[Text]"/>
      <dgm:spPr/>
      <dgm:t>
        <a:bodyPr/>
        <a:lstStyle/>
        <a:p>
          <a:r>
            <a:rPr lang="cs-CZ"/>
            <a:t> výsledky služby podle klienta</a:t>
          </a:r>
        </a:p>
      </dgm:t>
    </dgm:pt>
    <dgm:pt modelId="{AEE4CFDC-7652-4B67-9F62-12646909C6F9}" type="parTrans" cxnId="{3960FADD-2A92-4512-A3B0-CA507B7ECB4D}">
      <dgm:prSet/>
      <dgm:spPr/>
      <dgm:t>
        <a:bodyPr/>
        <a:lstStyle/>
        <a:p>
          <a:endParaRPr lang="cs-CZ"/>
        </a:p>
      </dgm:t>
    </dgm:pt>
    <dgm:pt modelId="{653047B8-353E-4F93-9CB0-A0EBA5D8234F}" type="sibTrans" cxnId="{3960FADD-2A92-4512-A3B0-CA507B7ECB4D}">
      <dgm:prSet/>
      <dgm:spPr/>
      <dgm:t>
        <a:bodyPr/>
        <a:lstStyle/>
        <a:p>
          <a:endParaRPr lang="cs-CZ"/>
        </a:p>
      </dgm:t>
    </dgm:pt>
    <dgm:pt modelId="{E14CB868-47D5-41E8-85C9-4EC0C4154710}">
      <dgm:prSet phldrT="[Text]"/>
      <dgm:spPr/>
      <dgm:t>
        <a:bodyPr/>
        <a:lstStyle/>
        <a:p>
          <a:r>
            <a:rPr lang="cs-CZ"/>
            <a:t>kritické situace</a:t>
          </a:r>
        </a:p>
      </dgm:t>
    </dgm:pt>
    <dgm:pt modelId="{F8AAF049-8981-4B6E-A6C7-951E1FFE3712}" type="parTrans" cxnId="{C3446FA0-1936-40AD-8C21-8C233F231679}">
      <dgm:prSet/>
      <dgm:spPr/>
      <dgm:t>
        <a:bodyPr/>
        <a:lstStyle/>
        <a:p>
          <a:endParaRPr lang="cs-CZ"/>
        </a:p>
      </dgm:t>
    </dgm:pt>
    <dgm:pt modelId="{69F5D33F-C8EF-47E3-A397-9AA496455DF5}" type="sibTrans" cxnId="{C3446FA0-1936-40AD-8C21-8C233F231679}">
      <dgm:prSet/>
      <dgm:spPr/>
      <dgm:t>
        <a:bodyPr/>
        <a:lstStyle/>
        <a:p>
          <a:endParaRPr lang="cs-CZ"/>
        </a:p>
      </dgm:t>
    </dgm:pt>
    <dgm:pt modelId="{D07841B6-DAB8-4799-B606-2C1F8C4F4C75}" type="pres">
      <dgm:prSet presAssocID="{8E827D1B-0F63-481F-A8F2-6223708B9108}" presName="linearFlow" presStyleCnt="0">
        <dgm:presLayoutVars>
          <dgm:dir/>
          <dgm:animLvl val="lvl"/>
          <dgm:resizeHandles val="exact"/>
        </dgm:presLayoutVars>
      </dgm:prSet>
      <dgm:spPr/>
    </dgm:pt>
    <dgm:pt modelId="{95BDF53E-8F35-4B57-81E9-BFBB7CAD6B77}" type="pres">
      <dgm:prSet presAssocID="{5BA33F75-6A28-4736-8E6E-A5B49E2B4D94}" presName="composite" presStyleCnt="0"/>
      <dgm:spPr/>
    </dgm:pt>
    <dgm:pt modelId="{9DF6BCC0-8E7D-42DE-B110-0904F95FAD66}" type="pres">
      <dgm:prSet presAssocID="{5BA33F75-6A28-4736-8E6E-A5B49E2B4D94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887828D-7F85-4022-8DDE-B238DA4EBAD0}" type="pres">
      <dgm:prSet presAssocID="{5BA33F75-6A28-4736-8E6E-A5B49E2B4D94}" presName="parSh" presStyleLbl="node1" presStyleIdx="0" presStyleCnt="5"/>
      <dgm:spPr/>
    </dgm:pt>
    <dgm:pt modelId="{E6F94BB2-6D02-45B8-BDDE-F6AFDAA6498F}" type="pres">
      <dgm:prSet presAssocID="{5BA33F75-6A28-4736-8E6E-A5B49E2B4D94}" presName="desTx" presStyleLbl="fgAcc1" presStyleIdx="0" presStyleCnt="5">
        <dgm:presLayoutVars>
          <dgm:bulletEnabled val="1"/>
        </dgm:presLayoutVars>
      </dgm:prSet>
      <dgm:spPr/>
    </dgm:pt>
    <dgm:pt modelId="{5AA5AB6C-8350-4295-A5BC-E0BAC15F8647}" type="pres">
      <dgm:prSet presAssocID="{0BE7BA27-904E-429A-9C3A-118E2384A043}" presName="sibTrans" presStyleLbl="sibTrans2D1" presStyleIdx="0" presStyleCnt="4"/>
      <dgm:spPr/>
    </dgm:pt>
    <dgm:pt modelId="{3AC07722-0ABF-4395-9B00-F5931109AD19}" type="pres">
      <dgm:prSet presAssocID="{0BE7BA27-904E-429A-9C3A-118E2384A043}" presName="connTx" presStyleLbl="sibTrans2D1" presStyleIdx="0" presStyleCnt="4"/>
      <dgm:spPr/>
    </dgm:pt>
    <dgm:pt modelId="{02C694D8-CBF9-4975-8D91-FB622FB58A83}" type="pres">
      <dgm:prSet presAssocID="{E0DD211E-8E9A-43CE-80D5-5A63DF3B85A7}" presName="composite" presStyleCnt="0"/>
      <dgm:spPr/>
    </dgm:pt>
    <dgm:pt modelId="{30C6BC27-EC71-490E-96DE-4B7950B4CB77}" type="pres">
      <dgm:prSet presAssocID="{E0DD211E-8E9A-43CE-80D5-5A63DF3B85A7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0F390CE-5ACE-4D78-BD0E-11E8A155B78D}" type="pres">
      <dgm:prSet presAssocID="{E0DD211E-8E9A-43CE-80D5-5A63DF3B85A7}" presName="parSh" presStyleLbl="node1" presStyleIdx="1" presStyleCnt="5"/>
      <dgm:spPr/>
    </dgm:pt>
    <dgm:pt modelId="{33A07E95-6178-49D0-89F9-C4C9E6F262D7}" type="pres">
      <dgm:prSet presAssocID="{E0DD211E-8E9A-43CE-80D5-5A63DF3B85A7}" presName="desTx" presStyleLbl="fgAcc1" presStyleIdx="1" presStyleCnt="5">
        <dgm:presLayoutVars>
          <dgm:bulletEnabled val="1"/>
        </dgm:presLayoutVars>
      </dgm:prSet>
      <dgm:spPr/>
    </dgm:pt>
    <dgm:pt modelId="{99FA1D24-1E30-44FC-8141-885DCB1C0E9C}" type="pres">
      <dgm:prSet presAssocID="{C529BDF6-E1F0-44AE-A3DE-4BE39A565095}" presName="sibTrans" presStyleLbl="sibTrans2D1" presStyleIdx="1" presStyleCnt="4"/>
      <dgm:spPr/>
    </dgm:pt>
    <dgm:pt modelId="{53E00CAF-4BD1-4065-B3E2-DDF2BC18D39F}" type="pres">
      <dgm:prSet presAssocID="{C529BDF6-E1F0-44AE-A3DE-4BE39A565095}" presName="connTx" presStyleLbl="sibTrans2D1" presStyleIdx="1" presStyleCnt="4"/>
      <dgm:spPr/>
    </dgm:pt>
    <dgm:pt modelId="{F2BF7637-5B38-4B22-A142-DAE615944C1E}" type="pres">
      <dgm:prSet presAssocID="{9026D72C-8261-4CB9-B0B4-DFC40C041980}" presName="composite" presStyleCnt="0"/>
      <dgm:spPr/>
    </dgm:pt>
    <dgm:pt modelId="{B8DDA1DA-194D-49E7-A2DA-B9C4AE0F1C2D}" type="pres">
      <dgm:prSet presAssocID="{9026D72C-8261-4CB9-B0B4-DFC40C041980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8296DAE-43F8-4C60-84D7-02336516BCE0}" type="pres">
      <dgm:prSet presAssocID="{9026D72C-8261-4CB9-B0B4-DFC40C041980}" presName="parSh" presStyleLbl="node1" presStyleIdx="2" presStyleCnt="5"/>
      <dgm:spPr/>
    </dgm:pt>
    <dgm:pt modelId="{1CB127A1-AA3E-414F-9BF1-10955FA8ED87}" type="pres">
      <dgm:prSet presAssocID="{9026D72C-8261-4CB9-B0B4-DFC40C041980}" presName="desTx" presStyleLbl="fgAcc1" presStyleIdx="2" presStyleCnt="5">
        <dgm:presLayoutVars>
          <dgm:bulletEnabled val="1"/>
        </dgm:presLayoutVars>
      </dgm:prSet>
      <dgm:spPr/>
    </dgm:pt>
    <dgm:pt modelId="{5EC45E4C-7DEE-4AA7-A1D1-F0AFC702F844}" type="pres">
      <dgm:prSet presAssocID="{FE3F9AA6-FD1C-4952-BDFD-7AE349692675}" presName="sibTrans" presStyleLbl="sibTrans2D1" presStyleIdx="2" presStyleCnt="4"/>
      <dgm:spPr/>
    </dgm:pt>
    <dgm:pt modelId="{3F992D55-CFE7-4E33-9A78-AD25669AA216}" type="pres">
      <dgm:prSet presAssocID="{FE3F9AA6-FD1C-4952-BDFD-7AE349692675}" presName="connTx" presStyleLbl="sibTrans2D1" presStyleIdx="2" presStyleCnt="4"/>
      <dgm:spPr/>
    </dgm:pt>
    <dgm:pt modelId="{2779AB7A-4FC3-4EA8-AE21-AB24B2499E76}" type="pres">
      <dgm:prSet presAssocID="{4E72BE4A-E9DA-4A1E-BF26-82F4E30FD94D}" presName="composite" presStyleCnt="0"/>
      <dgm:spPr/>
    </dgm:pt>
    <dgm:pt modelId="{E360EAF8-A84F-457D-951D-F0ACD5943EC9}" type="pres">
      <dgm:prSet presAssocID="{4E72BE4A-E9DA-4A1E-BF26-82F4E30FD94D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9196D89-E513-484A-B10E-251C0D227068}" type="pres">
      <dgm:prSet presAssocID="{4E72BE4A-E9DA-4A1E-BF26-82F4E30FD94D}" presName="parSh" presStyleLbl="node1" presStyleIdx="3" presStyleCnt="5"/>
      <dgm:spPr/>
    </dgm:pt>
    <dgm:pt modelId="{A32E2FD7-447A-43CE-A9CB-065DA8A80C71}" type="pres">
      <dgm:prSet presAssocID="{4E72BE4A-E9DA-4A1E-BF26-82F4E30FD94D}" presName="desTx" presStyleLbl="fgAcc1" presStyleIdx="3" presStyleCnt="5">
        <dgm:presLayoutVars>
          <dgm:bulletEnabled val="1"/>
        </dgm:presLayoutVars>
      </dgm:prSet>
      <dgm:spPr/>
    </dgm:pt>
    <dgm:pt modelId="{D4DD489A-CD9B-4648-8779-5786AD8AE55D}" type="pres">
      <dgm:prSet presAssocID="{E0466DAF-D5ED-4DAC-8EC3-39E5AD9394D7}" presName="sibTrans" presStyleLbl="sibTrans2D1" presStyleIdx="3" presStyleCnt="4"/>
      <dgm:spPr/>
    </dgm:pt>
    <dgm:pt modelId="{9276A1C2-BABD-4E22-8A9C-294D3648940B}" type="pres">
      <dgm:prSet presAssocID="{E0466DAF-D5ED-4DAC-8EC3-39E5AD9394D7}" presName="connTx" presStyleLbl="sibTrans2D1" presStyleIdx="3" presStyleCnt="4"/>
      <dgm:spPr/>
    </dgm:pt>
    <dgm:pt modelId="{9C922D0F-2F7A-4500-9CA2-4375AF47E2B2}" type="pres">
      <dgm:prSet presAssocID="{8B59ED1F-7931-4ABF-87B1-F34653B531E8}" presName="composite" presStyleCnt="0"/>
      <dgm:spPr/>
    </dgm:pt>
    <dgm:pt modelId="{E7826377-4C4C-4DDC-9638-80D5F8E053AB}" type="pres">
      <dgm:prSet presAssocID="{8B59ED1F-7931-4ABF-87B1-F34653B531E8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268D15E-844A-44EE-B164-FE73128C3E50}" type="pres">
      <dgm:prSet presAssocID="{8B59ED1F-7931-4ABF-87B1-F34653B531E8}" presName="parSh" presStyleLbl="node1" presStyleIdx="4" presStyleCnt="5"/>
      <dgm:spPr/>
    </dgm:pt>
    <dgm:pt modelId="{BE24E8EE-EB70-4912-885F-5D97E02A0F98}" type="pres">
      <dgm:prSet presAssocID="{8B59ED1F-7931-4ABF-87B1-F34653B531E8}" presName="desTx" presStyleLbl="fgAcc1" presStyleIdx="4" presStyleCnt="5">
        <dgm:presLayoutVars>
          <dgm:bulletEnabled val="1"/>
        </dgm:presLayoutVars>
      </dgm:prSet>
      <dgm:spPr/>
    </dgm:pt>
  </dgm:ptLst>
  <dgm:cxnLst>
    <dgm:cxn modelId="{AA2D0E02-C21B-47BA-AA4B-81A1A903CA9E}" srcId="{8B59ED1F-7931-4ABF-87B1-F34653B531E8}" destId="{84B84041-9596-4311-BA56-9BD7B6DD2A38}" srcOrd="0" destOrd="0" parTransId="{24D9E909-AE25-4D64-99AD-9175CA6977C6}" sibTransId="{6FD5B784-C165-4F3A-AE22-1E4514B43E34}"/>
    <dgm:cxn modelId="{C065B903-645D-44FC-BD96-E647DCDD461A}" type="presOf" srcId="{8B59ED1F-7931-4ABF-87B1-F34653B531E8}" destId="{E7826377-4C4C-4DDC-9638-80D5F8E053AB}" srcOrd="0" destOrd="0" presId="urn:microsoft.com/office/officeart/2005/8/layout/process3"/>
    <dgm:cxn modelId="{1470500C-46AC-4E83-B9A3-133DFD82D2F1}" type="presOf" srcId="{E0DD211E-8E9A-43CE-80D5-5A63DF3B85A7}" destId="{30C6BC27-EC71-490E-96DE-4B7950B4CB77}" srcOrd="0" destOrd="0" presId="urn:microsoft.com/office/officeart/2005/8/layout/process3"/>
    <dgm:cxn modelId="{2E36C40C-BC2E-40F8-89C5-33F45D695EFA}" srcId="{8B59ED1F-7931-4ABF-87B1-F34653B531E8}" destId="{E60F055D-47F5-4961-BD3B-C92DE473C1E7}" srcOrd="1" destOrd="0" parTransId="{B6F40C07-D4E2-41F3-8439-5A13949DECEF}" sibTransId="{2F2681F9-3BAA-4A40-ABA9-854DA7C0C993}"/>
    <dgm:cxn modelId="{89715912-8934-46C2-93D6-B24894CC8C79}" type="presOf" srcId="{E0466DAF-D5ED-4DAC-8EC3-39E5AD9394D7}" destId="{9276A1C2-BABD-4E22-8A9C-294D3648940B}" srcOrd="1" destOrd="0" presId="urn:microsoft.com/office/officeart/2005/8/layout/process3"/>
    <dgm:cxn modelId="{E0C75C13-21BB-44CA-A73F-1044BE206C06}" type="presOf" srcId="{4C21685F-E272-4490-9EEA-2895D0BBE365}" destId="{A32E2FD7-447A-43CE-A9CB-065DA8A80C71}" srcOrd="0" destOrd="1" presId="urn:microsoft.com/office/officeart/2005/8/layout/process3"/>
    <dgm:cxn modelId="{85467917-D499-482B-97BD-542F0CC25C12}" srcId="{8E827D1B-0F63-481F-A8F2-6223708B9108}" destId="{9026D72C-8261-4CB9-B0B4-DFC40C041980}" srcOrd="2" destOrd="0" parTransId="{BFA185FE-9A4C-4A61-BED7-F529C607069D}" sibTransId="{FE3F9AA6-FD1C-4952-BDFD-7AE349692675}"/>
    <dgm:cxn modelId="{9581EB23-7102-424A-AA20-C93DCE104311}" srcId="{4E72BE4A-E9DA-4A1E-BF26-82F4E30FD94D}" destId="{9F370083-02B2-4394-A80E-A78C1A2FF0E6}" srcOrd="2" destOrd="0" parTransId="{5BDEC267-D1AD-41AF-8A88-410D178FF211}" sibTransId="{BC4FA376-02BD-4830-9536-68F5955AF00F}"/>
    <dgm:cxn modelId="{D7966D2C-BF2A-41F7-BE8B-C9FA3EDC4D9D}" srcId="{8E827D1B-0F63-481F-A8F2-6223708B9108}" destId="{5BA33F75-6A28-4736-8E6E-A5B49E2B4D94}" srcOrd="0" destOrd="0" parTransId="{01702DEB-322A-4D20-B87A-2DDC3E0E43A6}" sibTransId="{0BE7BA27-904E-429A-9C3A-118E2384A043}"/>
    <dgm:cxn modelId="{88CA0C2E-8F55-47EB-B886-8D1CB01989A9}" type="presOf" srcId="{9026D72C-8261-4CB9-B0B4-DFC40C041980}" destId="{B8DDA1DA-194D-49E7-A2DA-B9C4AE0F1C2D}" srcOrd="0" destOrd="0" presId="urn:microsoft.com/office/officeart/2005/8/layout/process3"/>
    <dgm:cxn modelId="{5CB94E34-6F67-4F67-8B77-C072B3EC12AD}" type="presOf" srcId="{A0BE9023-48E8-44E4-A339-ED515926C9ED}" destId="{33A07E95-6178-49D0-89F9-C4C9E6F262D7}" srcOrd="0" destOrd="1" presId="urn:microsoft.com/office/officeart/2005/8/layout/process3"/>
    <dgm:cxn modelId="{5FA6BE39-CE1B-4925-9CBD-3A1F0041159A}" type="presOf" srcId="{E14CB868-47D5-41E8-85C9-4EC0C4154710}" destId="{E6F94BB2-6D02-45B8-BDDE-F6AFDAA6498F}" srcOrd="0" destOrd="3" presId="urn:microsoft.com/office/officeart/2005/8/layout/process3"/>
    <dgm:cxn modelId="{BFBA1D3C-F34E-4719-89CF-6D39D4EF1DC1}" srcId="{9026D72C-8261-4CB9-B0B4-DFC40C041980}" destId="{7830FB99-9A9D-4E44-8314-8A92D959ACF6}" srcOrd="0" destOrd="0" parTransId="{4384E09A-0A54-4D22-B631-179A8FDA8417}" sibTransId="{2BAC3531-12D2-48E6-941D-7D7B1DC43F8D}"/>
    <dgm:cxn modelId="{5EEA445B-B62F-4454-88FC-CF3B34652962}" type="presOf" srcId="{8E827D1B-0F63-481F-A8F2-6223708B9108}" destId="{D07841B6-DAB8-4799-B606-2C1F8C4F4C75}" srcOrd="0" destOrd="0" presId="urn:microsoft.com/office/officeart/2005/8/layout/process3"/>
    <dgm:cxn modelId="{95E41460-5C05-452E-A274-60249BC84E7D}" type="presOf" srcId="{4E72BE4A-E9DA-4A1E-BF26-82F4E30FD94D}" destId="{E360EAF8-A84F-457D-951D-F0ACD5943EC9}" srcOrd="0" destOrd="0" presId="urn:microsoft.com/office/officeart/2005/8/layout/process3"/>
    <dgm:cxn modelId="{E6337C47-8AE0-478C-BE8E-CAF6FF9A0A5B}" srcId="{E0DD211E-8E9A-43CE-80D5-5A63DF3B85A7}" destId="{1ECF361B-8545-404C-8410-AC4E659AA385}" srcOrd="0" destOrd="0" parTransId="{427E0F8D-0E13-4007-9281-DBC5B8110D3F}" sibTransId="{7CF117B5-0DEB-4D60-BBF3-D11206C9879C}"/>
    <dgm:cxn modelId="{9A7D1F68-9A4F-45AB-827F-11DE9C60A86D}" type="presOf" srcId="{0BE7BA27-904E-429A-9C3A-118E2384A043}" destId="{3AC07722-0ABF-4395-9B00-F5931109AD19}" srcOrd="1" destOrd="0" presId="urn:microsoft.com/office/officeart/2005/8/layout/process3"/>
    <dgm:cxn modelId="{02AB6569-F872-423A-8468-B5158206F5DF}" srcId="{9026D72C-8261-4CB9-B0B4-DFC40C041980}" destId="{EFBD288C-AD14-431C-9618-833E3E6F746F}" srcOrd="1" destOrd="0" parTransId="{3D0AB49E-3411-495F-9CF0-A0C8758AED1F}" sibTransId="{E7718762-F1CB-4F1A-8576-6F2327048089}"/>
    <dgm:cxn modelId="{5963796D-20E2-4745-8BF0-8AD8C4A5F983}" type="presOf" srcId="{FE3F9AA6-FD1C-4952-BDFD-7AE349692675}" destId="{3F992D55-CFE7-4E33-9A78-AD25669AA216}" srcOrd="1" destOrd="0" presId="urn:microsoft.com/office/officeart/2005/8/layout/process3"/>
    <dgm:cxn modelId="{6B60BA4E-55A3-4224-8B4C-28CA035448A0}" type="presOf" srcId="{7695E553-6B85-4279-8817-FB972B3B00E5}" destId="{33A07E95-6178-49D0-89F9-C4C9E6F262D7}" srcOrd="0" destOrd="3" presId="urn:microsoft.com/office/officeart/2005/8/layout/process3"/>
    <dgm:cxn modelId="{52792A6F-61A2-4FC7-98AA-FFB187BD6ECD}" type="presOf" srcId="{C529BDF6-E1F0-44AE-A3DE-4BE39A565095}" destId="{99FA1D24-1E30-44FC-8141-885DCB1C0E9C}" srcOrd="0" destOrd="0" presId="urn:microsoft.com/office/officeart/2005/8/layout/process3"/>
    <dgm:cxn modelId="{F78A584F-F5BE-4D82-ACCC-C87300D4B6D8}" srcId="{9026D72C-8261-4CB9-B0B4-DFC40C041980}" destId="{C9199E88-4A4F-4F9C-AB9F-9F3DFA10EC46}" srcOrd="2" destOrd="0" parTransId="{432DC73A-1479-4A30-9D62-497DA6469C50}" sibTransId="{3626B42C-7156-40E4-AEED-295F111372DF}"/>
    <dgm:cxn modelId="{34620A70-F858-453A-A897-A34AB3E16939}" srcId="{E0DD211E-8E9A-43CE-80D5-5A63DF3B85A7}" destId="{7695E553-6B85-4279-8817-FB972B3B00E5}" srcOrd="3" destOrd="0" parTransId="{62180015-45B5-4278-954F-794D4CDDFBF5}" sibTransId="{5924B88C-05A3-4256-969C-BAB0142F6F5D}"/>
    <dgm:cxn modelId="{A2A55157-E0A2-4197-ACFC-B7FCF28745A8}" type="presOf" srcId="{C9199E88-4A4F-4F9C-AB9F-9F3DFA10EC46}" destId="{1CB127A1-AA3E-414F-9BF1-10955FA8ED87}" srcOrd="0" destOrd="2" presId="urn:microsoft.com/office/officeart/2005/8/layout/process3"/>
    <dgm:cxn modelId="{48679880-566F-48DD-8C83-6FBC938AF935}" type="presOf" srcId="{8B59ED1F-7931-4ABF-87B1-F34653B531E8}" destId="{8268D15E-844A-44EE-B164-FE73128C3E50}" srcOrd="1" destOrd="0" presId="urn:microsoft.com/office/officeart/2005/8/layout/process3"/>
    <dgm:cxn modelId="{3683AD88-C946-44F3-B6CE-E310DAE93360}" type="presOf" srcId="{ADDAE949-3BA9-4F4C-BA60-441CFC83FFE6}" destId="{A32E2FD7-447A-43CE-A9CB-065DA8A80C71}" srcOrd="0" destOrd="0" presId="urn:microsoft.com/office/officeart/2005/8/layout/process3"/>
    <dgm:cxn modelId="{F4CF6593-EF14-4E6C-B90F-31E8DF2EA84D}" srcId="{E0DD211E-8E9A-43CE-80D5-5A63DF3B85A7}" destId="{A0BE9023-48E8-44E4-A339-ED515926C9ED}" srcOrd="1" destOrd="0" parTransId="{A7C7C99F-9B6B-4947-8BD3-60FAA569D798}" sibTransId="{BE55FDA5-AAFF-4A94-A3DB-730EA51709DD}"/>
    <dgm:cxn modelId="{BC28D59C-F16D-48DA-BB7B-F28C36D5198B}" type="presOf" srcId="{8805D35F-8D68-4350-9E55-C6944D540A0C}" destId="{33A07E95-6178-49D0-89F9-C4C9E6F262D7}" srcOrd="0" destOrd="2" presId="urn:microsoft.com/office/officeart/2005/8/layout/process3"/>
    <dgm:cxn modelId="{C3446FA0-1936-40AD-8C21-8C233F231679}" srcId="{5BA33F75-6A28-4736-8E6E-A5B49E2B4D94}" destId="{E14CB868-47D5-41E8-85C9-4EC0C4154710}" srcOrd="3" destOrd="0" parTransId="{F8AAF049-8981-4B6E-A6C7-951E1FFE3712}" sibTransId="{69F5D33F-C8EF-47E3-A397-9AA496455DF5}"/>
    <dgm:cxn modelId="{169806A1-38E7-480E-BFB8-C412397D38FF}" srcId="{5BA33F75-6A28-4736-8E6E-A5B49E2B4D94}" destId="{A06A2BCF-E473-4148-A29A-1A756D958902}" srcOrd="1" destOrd="0" parTransId="{4AD6388B-8362-4F30-8874-CACE5635E129}" sibTransId="{17292295-D350-4E79-A607-6440D2C28849}"/>
    <dgm:cxn modelId="{117F26A1-BA06-4C0B-8892-3925D5CDE432}" srcId="{4E72BE4A-E9DA-4A1E-BF26-82F4E30FD94D}" destId="{ADDAE949-3BA9-4F4C-BA60-441CFC83FFE6}" srcOrd="0" destOrd="0" parTransId="{E12B095B-2F8F-49FE-A142-DF3C0A70AA11}" sibTransId="{98C4E936-6E3D-4276-89B5-7FB3767D0586}"/>
    <dgm:cxn modelId="{E1FD2EA2-F21E-4BCE-9DE7-630D4FE74F8C}" type="presOf" srcId="{ABEDBC69-6B81-4938-978B-EBFA38175CA4}" destId="{E6F94BB2-6D02-45B8-BDDE-F6AFDAA6498F}" srcOrd="0" destOrd="2" presId="urn:microsoft.com/office/officeart/2005/8/layout/process3"/>
    <dgm:cxn modelId="{05A72EB7-8810-4CDB-BEB5-0645A0B4B8B3}" type="presOf" srcId="{6A989D1A-D6E4-4C66-A291-DD7DE90B3623}" destId="{E6F94BB2-6D02-45B8-BDDE-F6AFDAA6498F}" srcOrd="0" destOrd="0" presId="urn:microsoft.com/office/officeart/2005/8/layout/process3"/>
    <dgm:cxn modelId="{4F7922BD-DD4E-417F-9A1C-3DD7F0DEBFF3}" type="presOf" srcId="{4E72BE4A-E9DA-4A1E-BF26-82F4E30FD94D}" destId="{D9196D89-E513-484A-B10E-251C0D227068}" srcOrd="1" destOrd="0" presId="urn:microsoft.com/office/officeart/2005/8/layout/process3"/>
    <dgm:cxn modelId="{F0F198BF-255E-47FE-A86E-3E7BBB3F8E8A}" srcId="{8E827D1B-0F63-481F-A8F2-6223708B9108}" destId="{4E72BE4A-E9DA-4A1E-BF26-82F4E30FD94D}" srcOrd="3" destOrd="0" parTransId="{B36D48B5-87DC-4453-9EAB-30248A27F72C}" sibTransId="{E0466DAF-D5ED-4DAC-8EC3-39E5AD9394D7}"/>
    <dgm:cxn modelId="{212604C0-1102-4203-950F-79A09D15F720}" srcId="{E0DD211E-8E9A-43CE-80D5-5A63DF3B85A7}" destId="{8805D35F-8D68-4350-9E55-C6944D540A0C}" srcOrd="2" destOrd="0" parTransId="{673ED2A6-2133-4177-9B27-0B363DAD1FF5}" sibTransId="{43AD6D00-5E8A-4D7E-B46D-026DBD9B94B3}"/>
    <dgm:cxn modelId="{456D18C5-CC1F-4A46-988B-8E07905251AE}" type="presOf" srcId="{A06A2BCF-E473-4148-A29A-1A756D958902}" destId="{E6F94BB2-6D02-45B8-BDDE-F6AFDAA6498F}" srcOrd="0" destOrd="1" presId="urn:microsoft.com/office/officeart/2005/8/layout/process3"/>
    <dgm:cxn modelId="{DBC182C6-6780-4C01-9560-65D2A4B8E096}" type="presOf" srcId="{5BA33F75-6A28-4736-8E6E-A5B49E2B4D94}" destId="{9DF6BCC0-8E7D-42DE-B110-0904F95FAD66}" srcOrd="0" destOrd="0" presId="urn:microsoft.com/office/officeart/2005/8/layout/process3"/>
    <dgm:cxn modelId="{515AD8C9-2861-475C-9340-5CD399D14257}" type="presOf" srcId="{E0DD211E-8E9A-43CE-80D5-5A63DF3B85A7}" destId="{00F390CE-5ACE-4D78-BD0E-11E8A155B78D}" srcOrd="1" destOrd="0" presId="urn:microsoft.com/office/officeart/2005/8/layout/process3"/>
    <dgm:cxn modelId="{89E2E5C9-6764-4C65-9711-BD3FC3276AEE}" type="presOf" srcId="{E0466DAF-D5ED-4DAC-8EC3-39E5AD9394D7}" destId="{D4DD489A-CD9B-4648-8779-5786AD8AE55D}" srcOrd="0" destOrd="0" presId="urn:microsoft.com/office/officeart/2005/8/layout/process3"/>
    <dgm:cxn modelId="{C7E578D3-6EFE-4870-80C0-C33252C654FE}" type="presOf" srcId="{C529BDF6-E1F0-44AE-A3DE-4BE39A565095}" destId="{53E00CAF-4BD1-4065-B3E2-DDF2BC18D39F}" srcOrd="1" destOrd="0" presId="urn:microsoft.com/office/officeart/2005/8/layout/process3"/>
    <dgm:cxn modelId="{1DA8D6D8-19EE-4C21-BFF4-C2EDD6A43242}" srcId="{8E827D1B-0F63-481F-A8F2-6223708B9108}" destId="{E0DD211E-8E9A-43CE-80D5-5A63DF3B85A7}" srcOrd="1" destOrd="0" parTransId="{04BC78FB-5D67-49F5-9482-3EF898E9AEA2}" sibTransId="{C529BDF6-E1F0-44AE-A3DE-4BE39A565095}"/>
    <dgm:cxn modelId="{FE1C32D9-5839-4D7A-B640-B7E60015D906}" type="presOf" srcId="{FE3F9AA6-FD1C-4952-BDFD-7AE349692675}" destId="{5EC45E4C-7DEE-4AA7-A1D1-F0AFC702F844}" srcOrd="0" destOrd="0" presId="urn:microsoft.com/office/officeart/2005/8/layout/process3"/>
    <dgm:cxn modelId="{F38BF0D9-B491-4B60-A171-6775B0D1476C}" type="presOf" srcId="{7830FB99-9A9D-4E44-8314-8A92D959ACF6}" destId="{1CB127A1-AA3E-414F-9BF1-10955FA8ED87}" srcOrd="0" destOrd="0" presId="urn:microsoft.com/office/officeart/2005/8/layout/process3"/>
    <dgm:cxn modelId="{5690A7DA-865D-47E3-8AEC-4A78E7DD1CBD}" srcId="{8E827D1B-0F63-481F-A8F2-6223708B9108}" destId="{8B59ED1F-7931-4ABF-87B1-F34653B531E8}" srcOrd="4" destOrd="0" parTransId="{2A3650A5-4CE6-47D2-BBCC-BD556CE81503}" sibTransId="{17CE855A-4F9D-4547-853F-71FDBBBB5901}"/>
    <dgm:cxn modelId="{3960FADD-2A92-4512-A3B0-CA507B7ECB4D}" srcId="{5BA33F75-6A28-4736-8E6E-A5B49E2B4D94}" destId="{ABEDBC69-6B81-4938-978B-EBFA38175CA4}" srcOrd="2" destOrd="0" parTransId="{AEE4CFDC-7652-4B67-9F62-12646909C6F9}" sibTransId="{653047B8-353E-4F93-9CB0-A0EBA5D8234F}"/>
    <dgm:cxn modelId="{F35857E3-7C1A-457C-AB60-E322A4E53A9B}" type="presOf" srcId="{9026D72C-8261-4CB9-B0B4-DFC40C041980}" destId="{78296DAE-43F8-4C60-84D7-02336516BCE0}" srcOrd="1" destOrd="0" presId="urn:microsoft.com/office/officeart/2005/8/layout/process3"/>
    <dgm:cxn modelId="{84BAE3E9-6C3B-4EDA-B136-F27BFF48A573}" type="presOf" srcId="{1ECF361B-8545-404C-8410-AC4E659AA385}" destId="{33A07E95-6178-49D0-89F9-C4C9E6F262D7}" srcOrd="0" destOrd="0" presId="urn:microsoft.com/office/officeart/2005/8/layout/process3"/>
    <dgm:cxn modelId="{56DF14EB-95E9-4AD3-825F-A0C3E653CC19}" type="presOf" srcId="{5BA33F75-6A28-4736-8E6E-A5B49E2B4D94}" destId="{F887828D-7F85-4022-8DDE-B238DA4EBAD0}" srcOrd="1" destOrd="0" presId="urn:microsoft.com/office/officeart/2005/8/layout/process3"/>
    <dgm:cxn modelId="{F0BA2DEE-D17C-4699-812B-6DC8ABD4ABC2}" srcId="{5BA33F75-6A28-4736-8E6E-A5B49E2B4D94}" destId="{6A989D1A-D6E4-4C66-A291-DD7DE90B3623}" srcOrd="0" destOrd="0" parTransId="{7D427337-4EF4-4000-B0D6-91405610A776}" sibTransId="{FC1F5FFF-A11F-4256-BD6F-4FF9E65B0870}"/>
    <dgm:cxn modelId="{685909EF-C563-4C3D-84F8-8CC7E78140BE}" srcId="{4E72BE4A-E9DA-4A1E-BF26-82F4E30FD94D}" destId="{4C21685F-E272-4490-9EEA-2895D0BBE365}" srcOrd="1" destOrd="0" parTransId="{59EA9B35-D2EB-4C22-8312-8DFD535D095D}" sibTransId="{9367B9D6-EF6B-41EC-A2C9-050578ADFD4D}"/>
    <dgm:cxn modelId="{C1568CEF-55A5-484C-8047-45D97B4095FB}" type="presOf" srcId="{84B84041-9596-4311-BA56-9BD7B6DD2A38}" destId="{BE24E8EE-EB70-4912-885F-5D97E02A0F98}" srcOrd="0" destOrd="0" presId="urn:microsoft.com/office/officeart/2005/8/layout/process3"/>
    <dgm:cxn modelId="{90F102F6-6DC3-4423-A7F1-E12BAF302EE9}" type="presOf" srcId="{9F370083-02B2-4394-A80E-A78C1A2FF0E6}" destId="{A32E2FD7-447A-43CE-A9CB-065DA8A80C71}" srcOrd="0" destOrd="2" presId="urn:microsoft.com/office/officeart/2005/8/layout/process3"/>
    <dgm:cxn modelId="{ECE15CF6-2882-4C61-AE27-DFAA1CCE4A32}" type="presOf" srcId="{0BE7BA27-904E-429A-9C3A-118E2384A043}" destId="{5AA5AB6C-8350-4295-A5BC-E0BAC15F8647}" srcOrd="0" destOrd="0" presId="urn:microsoft.com/office/officeart/2005/8/layout/process3"/>
    <dgm:cxn modelId="{44A432FA-BA8E-4287-A2B9-2C07615CE918}" type="presOf" srcId="{EFBD288C-AD14-431C-9618-833E3E6F746F}" destId="{1CB127A1-AA3E-414F-9BF1-10955FA8ED87}" srcOrd="0" destOrd="1" presId="urn:microsoft.com/office/officeart/2005/8/layout/process3"/>
    <dgm:cxn modelId="{B84AD1FC-9191-4AF8-A718-EC6F7F00DBA4}" type="presOf" srcId="{E60F055D-47F5-4961-BD3B-C92DE473C1E7}" destId="{BE24E8EE-EB70-4912-885F-5D97E02A0F98}" srcOrd="0" destOrd="1" presId="urn:microsoft.com/office/officeart/2005/8/layout/process3"/>
    <dgm:cxn modelId="{127FF887-9726-4004-9164-902CCD12E9CA}" type="presParOf" srcId="{D07841B6-DAB8-4799-B606-2C1F8C4F4C75}" destId="{95BDF53E-8F35-4B57-81E9-BFBB7CAD6B77}" srcOrd="0" destOrd="0" presId="urn:microsoft.com/office/officeart/2005/8/layout/process3"/>
    <dgm:cxn modelId="{96A47F04-08E5-4251-8016-3B68CE016F1F}" type="presParOf" srcId="{95BDF53E-8F35-4B57-81E9-BFBB7CAD6B77}" destId="{9DF6BCC0-8E7D-42DE-B110-0904F95FAD66}" srcOrd="0" destOrd="0" presId="urn:microsoft.com/office/officeart/2005/8/layout/process3"/>
    <dgm:cxn modelId="{B5E0CEA1-C53F-4E18-83EC-13C1B4C7CC9D}" type="presParOf" srcId="{95BDF53E-8F35-4B57-81E9-BFBB7CAD6B77}" destId="{F887828D-7F85-4022-8DDE-B238DA4EBAD0}" srcOrd="1" destOrd="0" presId="urn:microsoft.com/office/officeart/2005/8/layout/process3"/>
    <dgm:cxn modelId="{6277560F-B161-4725-9CD9-FD98ED761978}" type="presParOf" srcId="{95BDF53E-8F35-4B57-81E9-BFBB7CAD6B77}" destId="{E6F94BB2-6D02-45B8-BDDE-F6AFDAA6498F}" srcOrd="2" destOrd="0" presId="urn:microsoft.com/office/officeart/2005/8/layout/process3"/>
    <dgm:cxn modelId="{D7B57427-A809-43AC-A108-26F786CCC0B5}" type="presParOf" srcId="{D07841B6-DAB8-4799-B606-2C1F8C4F4C75}" destId="{5AA5AB6C-8350-4295-A5BC-E0BAC15F8647}" srcOrd="1" destOrd="0" presId="urn:microsoft.com/office/officeart/2005/8/layout/process3"/>
    <dgm:cxn modelId="{1A6BB47E-97A3-4638-B1D5-3F1F354E1E40}" type="presParOf" srcId="{5AA5AB6C-8350-4295-A5BC-E0BAC15F8647}" destId="{3AC07722-0ABF-4395-9B00-F5931109AD19}" srcOrd="0" destOrd="0" presId="urn:microsoft.com/office/officeart/2005/8/layout/process3"/>
    <dgm:cxn modelId="{D88107A5-FD91-4340-86E6-265B96B4F4EF}" type="presParOf" srcId="{D07841B6-DAB8-4799-B606-2C1F8C4F4C75}" destId="{02C694D8-CBF9-4975-8D91-FB622FB58A83}" srcOrd="2" destOrd="0" presId="urn:microsoft.com/office/officeart/2005/8/layout/process3"/>
    <dgm:cxn modelId="{3AA1C39F-6FCD-459C-A27F-BE6FC471D2C5}" type="presParOf" srcId="{02C694D8-CBF9-4975-8D91-FB622FB58A83}" destId="{30C6BC27-EC71-490E-96DE-4B7950B4CB77}" srcOrd="0" destOrd="0" presId="urn:microsoft.com/office/officeart/2005/8/layout/process3"/>
    <dgm:cxn modelId="{4E27B753-469F-47C9-806A-047F18E7AE82}" type="presParOf" srcId="{02C694D8-CBF9-4975-8D91-FB622FB58A83}" destId="{00F390CE-5ACE-4D78-BD0E-11E8A155B78D}" srcOrd="1" destOrd="0" presId="urn:microsoft.com/office/officeart/2005/8/layout/process3"/>
    <dgm:cxn modelId="{AC31731A-CF56-4DEB-9C3C-FB59751B9D23}" type="presParOf" srcId="{02C694D8-CBF9-4975-8D91-FB622FB58A83}" destId="{33A07E95-6178-49D0-89F9-C4C9E6F262D7}" srcOrd="2" destOrd="0" presId="urn:microsoft.com/office/officeart/2005/8/layout/process3"/>
    <dgm:cxn modelId="{1ECD2277-31A0-4AEB-AF11-2E7A8434ACE3}" type="presParOf" srcId="{D07841B6-DAB8-4799-B606-2C1F8C4F4C75}" destId="{99FA1D24-1E30-44FC-8141-885DCB1C0E9C}" srcOrd="3" destOrd="0" presId="urn:microsoft.com/office/officeart/2005/8/layout/process3"/>
    <dgm:cxn modelId="{E9C55260-EB1D-4B14-97B0-BAFE5F16F1D7}" type="presParOf" srcId="{99FA1D24-1E30-44FC-8141-885DCB1C0E9C}" destId="{53E00CAF-4BD1-4065-B3E2-DDF2BC18D39F}" srcOrd="0" destOrd="0" presId="urn:microsoft.com/office/officeart/2005/8/layout/process3"/>
    <dgm:cxn modelId="{2C590FA3-4B6D-4519-A14C-995DE2188A21}" type="presParOf" srcId="{D07841B6-DAB8-4799-B606-2C1F8C4F4C75}" destId="{F2BF7637-5B38-4B22-A142-DAE615944C1E}" srcOrd="4" destOrd="0" presId="urn:microsoft.com/office/officeart/2005/8/layout/process3"/>
    <dgm:cxn modelId="{C0396FD0-47F0-4B7F-9686-53DCE7FEC65B}" type="presParOf" srcId="{F2BF7637-5B38-4B22-A142-DAE615944C1E}" destId="{B8DDA1DA-194D-49E7-A2DA-B9C4AE0F1C2D}" srcOrd="0" destOrd="0" presId="urn:microsoft.com/office/officeart/2005/8/layout/process3"/>
    <dgm:cxn modelId="{DFB9C2B8-528D-4416-9848-F8631B48AAF8}" type="presParOf" srcId="{F2BF7637-5B38-4B22-A142-DAE615944C1E}" destId="{78296DAE-43F8-4C60-84D7-02336516BCE0}" srcOrd="1" destOrd="0" presId="urn:microsoft.com/office/officeart/2005/8/layout/process3"/>
    <dgm:cxn modelId="{1793B0E6-E7CF-425C-AA98-91F9924C85CA}" type="presParOf" srcId="{F2BF7637-5B38-4B22-A142-DAE615944C1E}" destId="{1CB127A1-AA3E-414F-9BF1-10955FA8ED87}" srcOrd="2" destOrd="0" presId="urn:microsoft.com/office/officeart/2005/8/layout/process3"/>
    <dgm:cxn modelId="{9E900323-9B0C-48AA-BD97-91DAA4245013}" type="presParOf" srcId="{D07841B6-DAB8-4799-B606-2C1F8C4F4C75}" destId="{5EC45E4C-7DEE-4AA7-A1D1-F0AFC702F844}" srcOrd="5" destOrd="0" presId="urn:microsoft.com/office/officeart/2005/8/layout/process3"/>
    <dgm:cxn modelId="{EB4E6661-C3D0-4743-A8FE-4C7B1A2D12CF}" type="presParOf" srcId="{5EC45E4C-7DEE-4AA7-A1D1-F0AFC702F844}" destId="{3F992D55-CFE7-4E33-9A78-AD25669AA216}" srcOrd="0" destOrd="0" presId="urn:microsoft.com/office/officeart/2005/8/layout/process3"/>
    <dgm:cxn modelId="{A329DE32-633B-42FD-8120-D6EC567AF560}" type="presParOf" srcId="{D07841B6-DAB8-4799-B606-2C1F8C4F4C75}" destId="{2779AB7A-4FC3-4EA8-AE21-AB24B2499E76}" srcOrd="6" destOrd="0" presId="urn:microsoft.com/office/officeart/2005/8/layout/process3"/>
    <dgm:cxn modelId="{BA7EA41B-E845-47F1-9B1F-4AF70FACBBF2}" type="presParOf" srcId="{2779AB7A-4FC3-4EA8-AE21-AB24B2499E76}" destId="{E360EAF8-A84F-457D-951D-F0ACD5943EC9}" srcOrd="0" destOrd="0" presId="urn:microsoft.com/office/officeart/2005/8/layout/process3"/>
    <dgm:cxn modelId="{C0654564-2A4C-4D02-9B04-20F849661F41}" type="presParOf" srcId="{2779AB7A-4FC3-4EA8-AE21-AB24B2499E76}" destId="{D9196D89-E513-484A-B10E-251C0D227068}" srcOrd="1" destOrd="0" presId="urn:microsoft.com/office/officeart/2005/8/layout/process3"/>
    <dgm:cxn modelId="{96DC1D45-5CA3-4B72-B987-F6F9DD355111}" type="presParOf" srcId="{2779AB7A-4FC3-4EA8-AE21-AB24B2499E76}" destId="{A32E2FD7-447A-43CE-A9CB-065DA8A80C71}" srcOrd="2" destOrd="0" presId="urn:microsoft.com/office/officeart/2005/8/layout/process3"/>
    <dgm:cxn modelId="{FC07ADA3-7CDF-42D5-8731-B0E1D9D751FA}" type="presParOf" srcId="{D07841B6-DAB8-4799-B606-2C1F8C4F4C75}" destId="{D4DD489A-CD9B-4648-8779-5786AD8AE55D}" srcOrd="7" destOrd="0" presId="urn:microsoft.com/office/officeart/2005/8/layout/process3"/>
    <dgm:cxn modelId="{26C31D60-8EA5-4F0A-91DC-56F2F5C02F89}" type="presParOf" srcId="{D4DD489A-CD9B-4648-8779-5786AD8AE55D}" destId="{9276A1C2-BABD-4E22-8A9C-294D3648940B}" srcOrd="0" destOrd="0" presId="urn:microsoft.com/office/officeart/2005/8/layout/process3"/>
    <dgm:cxn modelId="{EDEBA385-4CBD-40BB-B25F-B4D0FE4BDEBC}" type="presParOf" srcId="{D07841B6-DAB8-4799-B606-2C1F8C4F4C75}" destId="{9C922D0F-2F7A-4500-9CA2-4375AF47E2B2}" srcOrd="8" destOrd="0" presId="urn:microsoft.com/office/officeart/2005/8/layout/process3"/>
    <dgm:cxn modelId="{53CFFEE3-381E-499A-AA1B-76B6AD1FF565}" type="presParOf" srcId="{9C922D0F-2F7A-4500-9CA2-4375AF47E2B2}" destId="{E7826377-4C4C-4DDC-9638-80D5F8E053AB}" srcOrd="0" destOrd="0" presId="urn:microsoft.com/office/officeart/2005/8/layout/process3"/>
    <dgm:cxn modelId="{99767EF9-1707-4CE6-AE04-09B7D2B3099F}" type="presParOf" srcId="{9C922D0F-2F7A-4500-9CA2-4375AF47E2B2}" destId="{8268D15E-844A-44EE-B164-FE73128C3E50}" srcOrd="1" destOrd="0" presId="urn:microsoft.com/office/officeart/2005/8/layout/process3"/>
    <dgm:cxn modelId="{1B3C6E3B-5A91-449C-9540-674B27AF26E1}" type="presParOf" srcId="{9C922D0F-2F7A-4500-9CA2-4375AF47E2B2}" destId="{BE24E8EE-EB70-4912-885F-5D97E02A0F9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7D7A87-3424-4A10-AA39-2456F1109FF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F933FF2-2A2A-4808-AA7C-7DD150B496E3}">
      <dgm:prSet phldrT="[Text]"/>
      <dgm:spPr/>
      <dgm:t>
        <a:bodyPr/>
        <a:lstStyle/>
        <a:p>
          <a:r>
            <a:rPr lang="cs-CZ"/>
            <a:t>A. Klasifikace postoje spokojenosti každého klienta</a:t>
          </a:r>
        </a:p>
      </dgm:t>
    </dgm:pt>
    <dgm:pt modelId="{ECA0A7E1-B065-4209-B9BB-2AC753C88415}" type="parTrans" cxnId="{D99D87D3-76B5-4F3E-A465-E1A922E67991}">
      <dgm:prSet/>
      <dgm:spPr/>
      <dgm:t>
        <a:bodyPr/>
        <a:lstStyle/>
        <a:p>
          <a:endParaRPr lang="cs-CZ"/>
        </a:p>
      </dgm:t>
    </dgm:pt>
    <dgm:pt modelId="{2819CB94-C278-4AB3-B669-454DFD932B81}" type="sibTrans" cxnId="{D99D87D3-76B5-4F3E-A465-E1A922E67991}">
      <dgm:prSet/>
      <dgm:spPr/>
      <dgm:t>
        <a:bodyPr/>
        <a:lstStyle/>
        <a:p>
          <a:endParaRPr lang="cs-CZ"/>
        </a:p>
      </dgm:t>
    </dgm:pt>
    <dgm:pt modelId="{47D08FD7-79C9-4611-8A65-30BFAD65AA33}">
      <dgm:prSet phldrT="[Text]"/>
      <dgm:spPr/>
      <dgm:t>
        <a:bodyPr/>
        <a:lstStyle/>
        <a:p>
          <a:r>
            <a:rPr lang="cs-CZ"/>
            <a:t>Zohlednění rozdílné relevance pložek využitím kvalitativních nebo kvantitativních metody</a:t>
          </a:r>
        </a:p>
      </dgm:t>
    </dgm:pt>
    <dgm:pt modelId="{B65057BA-67A6-4CAF-858E-61B874ED76E6}" type="parTrans" cxnId="{25DF916C-C331-44F2-B0F1-C515ACB05DE1}">
      <dgm:prSet/>
      <dgm:spPr/>
      <dgm:t>
        <a:bodyPr/>
        <a:lstStyle/>
        <a:p>
          <a:endParaRPr lang="cs-CZ"/>
        </a:p>
      </dgm:t>
    </dgm:pt>
    <dgm:pt modelId="{7FDB8810-A24A-4DC4-82D7-1CE5039BF836}" type="sibTrans" cxnId="{25DF916C-C331-44F2-B0F1-C515ACB05DE1}">
      <dgm:prSet/>
      <dgm:spPr/>
      <dgm:t>
        <a:bodyPr/>
        <a:lstStyle/>
        <a:p>
          <a:endParaRPr lang="cs-CZ"/>
        </a:p>
      </dgm:t>
    </dgm:pt>
    <dgm:pt modelId="{CAAF9E37-FACF-4277-8E63-53FFC11DD5C3}">
      <dgm:prSet phldrT="[Text]"/>
      <dgm:spPr/>
      <dgm:t>
        <a:bodyPr/>
        <a:lstStyle/>
        <a:p>
          <a:r>
            <a:rPr lang="cs-CZ"/>
            <a:t>B. Sumarizace postojů klientů </a:t>
          </a:r>
        </a:p>
      </dgm:t>
    </dgm:pt>
    <dgm:pt modelId="{0DD4703A-7683-495A-9875-BB2D87E698A8}" type="parTrans" cxnId="{FFE33A95-8F12-4D82-90F5-E2F1ED1609FB}">
      <dgm:prSet/>
      <dgm:spPr/>
      <dgm:t>
        <a:bodyPr/>
        <a:lstStyle/>
        <a:p>
          <a:endParaRPr lang="cs-CZ"/>
        </a:p>
      </dgm:t>
    </dgm:pt>
    <dgm:pt modelId="{E198E01C-5191-4DF6-8914-B3C35535FF29}" type="sibTrans" cxnId="{FFE33A95-8F12-4D82-90F5-E2F1ED1609FB}">
      <dgm:prSet/>
      <dgm:spPr/>
      <dgm:t>
        <a:bodyPr/>
        <a:lstStyle/>
        <a:p>
          <a:endParaRPr lang="cs-CZ"/>
        </a:p>
      </dgm:t>
    </dgm:pt>
    <dgm:pt modelId="{7578D87B-C91B-4399-8636-FA1DB93A7B8E}">
      <dgm:prSet phldrT="[Text]" custT="1"/>
      <dgm:spPr/>
      <dgm:t>
        <a:bodyPr/>
        <a:lstStyle/>
        <a:p>
          <a:r>
            <a:rPr lang="cs-CZ" sz="2400" b="1" dirty="0"/>
            <a:t>Sp</a:t>
          </a:r>
          <a:r>
            <a:rPr lang="cs-CZ" sz="2400" dirty="0"/>
            <a:t> - počet klientů, kteří uvedli, že jsou s poskytovanou službou spokojeni</a:t>
          </a:r>
        </a:p>
      </dgm:t>
    </dgm:pt>
    <dgm:pt modelId="{DB4DE1EC-3C03-4D01-9C72-FF71C3A7E243}" type="parTrans" cxnId="{FAFC3503-2C82-40B4-9148-4E92E9976AA5}">
      <dgm:prSet/>
      <dgm:spPr/>
      <dgm:t>
        <a:bodyPr/>
        <a:lstStyle/>
        <a:p>
          <a:endParaRPr lang="cs-CZ"/>
        </a:p>
      </dgm:t>
    </dgm:pt>
    <dgm:pt modelId="{C9B19527-B231-410D-8EA0-DA5B6BEBBD48}" type="sibTrans" cxnId="{FAFC3503-2C82-40B4-9148-4E92E9976AA5}">
      <dgm:prSet/>
      <dgm:spPr/>
      <dgm:t>
        <a:bodyPr/>
        <a:lstStyle/>
        <a:p>
          <a:endParaRPr lang="cs-CZ"/>
        </a:p>
      </dgm:t>
    </dgm:pt>
    <dgm:pt modelId="{992E1DAD-AA95-4CF6-B6E6-76702CDC99D8}">
      <dgm:prSet phldrT="[Text]"/>
      <dgm:spPr/>
      <dgm:t>
        <a:bodyPr/>
        <a:lstStyle/>
        <a:p>
          <a:r>
            <a:rPr lang="cs-CZ"/>
            <a:t>C. Získání hodnoty indikátoru</a:t>
          </a:r>
        </a:p>
      </dgm:t>
    </dgm:pt>
    <dgm:pt modelId="{2A1289FF-35EC-499E-A902-8516674DAE20}" type="parTrans" cxnId="{708DABB2-46A0-4877-8C11-08569EA36A33}">
      <dgm:prSet/>
      <dgm:spPr/>
      <dgm:t>
        <a:bodyPr/>
        <a:lstStyle/>
        <a:p>
          <a:endParaRPr lang="cs-CZ"/>
        </a:p>
      </dgm:t>
    </dgm:pt>
    <dgm:pt modelId="{13D2FDCB-BE61-4300-9FCF-38AFC6BF871A}" type="sibTrans" cxnId="{708DABB2-46A0-4877-8C11-08569EA36A33}">
      <dgm:prSet/>
      <dgm:spPr/>
      <dgm:t>
        <a:bodyPr/>
        <a:lstStyle/>
        <a:p>
          <a:endParaRPr lang="cs-CZ"/>
        </a:p>
      </dgm:t>
    </dgm:pt>
    <dgm:pt modelId="{432C81B8-288A-444C-8371-1C17476E22A3}">
      <dgm:prSet phldrT="[Text]"/>
      <dgm:spPr/>
      <dgm:t>
        <a:bodyPr/>
        <a:lstStyle/>
        <a:p>
          <a:pPr>
            <a:buNone/>
          </a:pPr>
          <a:r>
            <a:rPr lang="cs-CZ"/>
            <a:t>Dosazení do vzorce pro výpočet hodnoty indikátoru </a:t>
          </a:r>
          <a:r>
            <a:rPr lang="cs-CZ" b="1"/>
            <a:t>Z2 = (Sp / Vš) * 100 </a:t>
          </a:r>
          <a:endParaRPr lang="cs-CZ"/>
        </a:p>
      </dgm:t>
    </dgm:pt>
    <dgm:pt modelId="{91D38AA4-B5C3-4B38-B261-B777DB498B3D}" type="parTrans" cxnId="{5468B9D0-7160-40F2-9551-DCAA18A285C4}">
      <dgm:prSet/>
      <dgm:spPr/>
      <dgm:t>
        <a:bodyPr/>
        <a:lstStyle/>
        <a:p>
          <a:endParaRPr lang="cs-CZ"/>
        </a:p>
      </dgm:t>
    </dgm:pt>
    <dgm:pt modelId="{D8B321BC-5986-48A0-AC65-025E3B3FAAF9}" type="sibTrans" cxnId="{5468B9D0-7160-40F2-9551-DCAA18A285C4}">
      <dgm:prSet/>
      <dgm:spPr/>
      <dgm:t>
        <a:bodyPr/>
        <a:lstStyle/>
        <a:p>
          <a:endParaRPr lang="cs-CZ"/>
        </a:p>
      </dgm:t>
    </dgm:pt>
    <dgm:pt modelId="{E42B8976-4263-4298-B1C5-DFCBD3D2D0EC}">
      <dgm:prSet phldrT="[Text]" custT="1"/>
      <dgm:spPr/>
      <dgm:t>
        <a:bodyPr/>
        <a:lstStyle/>
        <a:p>
          <a:pPr>
            <a:buNone/>
          </a:pPr>
          <a:r>
            <a:rPr lang="cs-CZ" sz="2400" b="1" dirty="0"/>
            <a:t>Vš</a:t>
          </a:r>
          <a:r>
            <a:rPr lang="cs-CZ" sz="2400" dirty="0"/>
            <a:t> - počet všech klientů, u kterých byla získána informace o spokojenosti s poskytovanou službou</a:t>
          </a:r>
        </a:p>
      </dgm:t>
    </dgm:pt>
    <dgm:pt modelId="{E5550D28-CCD3-4A7F-9AC3-B5F715057853}" type="parTrans" cxnId="{3623EE41-6FF6-46D1-93E3-FDD3EC48935F}">
      <dgm:prSet/>
      <dgm:spPr/>
      <dgm:t>
        <a:bodyPr/>
        <a:lstStyle/>
        <a:p>
          <a:endParaRPr lang="cs-CZ"/>
        </a:p>
      </dgm:t>
    </dgm:pt>
    <dgm:pt modelId="{3D2F499A-D727-4179-8216-801BEC405977}" type="sibTrans" cxnId="{3623EE41-6FF6-46D1-93E3-FDD3EC48935F}">
      <dgm:prSet/>
      <dgm:spPr/>
      <dgm:t>
        <a:bodyPr/>
        <a:lstStyle/>
        <a:p>
          <a:endParaRPr lang="cs-CZ"/>
        </a:p>
      </dgm:t>
    </dgm:pt>
    <dgm:pt modelId="{E382A6F0-7EBE-4E08-9DCF-BA6CC8E62296}" type="pres">
      <dgm:prSet presAssocID="{FD7D7A87-3424-4A10-AA39-2456F1109FF3}" presName="linearFlow" presStyleCnt="0">
        <dgm:presLayoutVars>
          <dgm:dir/>
          <dgm:animLvl val="lvl"/>
          <dgm:resizeHandles val="exact"/>
        </dgm:presLayoutVars>
      </dgm:prSet>
      <dgm:spPr/>
    </dgm:pt>
    <dgm:pt modelId="{D43EEDC7-0502-49B9-A094-CB898009EA54}" type="pres">
      <dgm:prSet presAssocID="{DF933FF2-2A2A-4808-AA7C-7DD150B496E3}" presName="composite" presStyleCnt="0"/>
      <dgm:spPr/>
    </dgm:pt>
    <dgm:pt modelId="{DCD0F09C-C094-4494-9379-2E1206F5F649}" type="pres">
      <dgm:prSet presAssocID="{DF933FF2-2A2A-4808-AA7C-7DD150B496E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44C0F91-3982-4548-A0C2-0F5F50162957}" type="pres">
      <dgm:prSet presAssocID="{DF933FF2-2A2A-4808-AA7C-7DD150B496E3}" presName="parSh" presStyleLbl="node1" presStyleIdx="0" presStyleCnt="3"/>
      <dgm:spPr/>
    </dgm:pt>
    <dgm:pt modelId="{5E99726C-568C-4642-AF7F-3B79B9AA8185}" type="pres">
      <dgm:prSet presAssocID="{DF933FF2-2A2A-4808-AA7C-7DD150B496E3}" presName="desTx" presStyleLbl="fgAcc1" presStyleIdx="0" presStyleCnt="3">
        <dgm:presLayoutVars>
          <dgm:bulletEnabled val="1"/>
        </dgm:presLayoutVars>
      </dgm:prSet>
      <dgm:spPr/>
    </dgm:pt>
    <dgm:pt modelId="{A94457FE-2F0B-41BF-9509-2602483D3F4D}" type="pres">
      <dgm:prSet presAssocID="{2819CB94-C278-4AB3-B669-454DFD932B81}" presName="sibTrans" presStyleLbl="sibTrans2D1" presStyleIdx="0" presStyleCnt="2"/>
      <dgm:spPr/>
    </dgm:pt>
    <dgm:pt modelId="{6DA78FDD-1E20-47D6-997C-94A25B529E71}" type="pres">
      <dgm:prSet presAssocID="{2819CB94-C278-4AB3-B669-454DFD932B81}" presName="connTx" presStyleLbl="sibTrans2D1" presStyleIdx="0" presStyleCnt="2"/>
      <dgm:spPr/>
    </dgm:pt>
    <dgm:pt modelId="{A10D5CE2-614C-4603-8BF1-B813667401D9}" type="pres">
      <dgm:prSet presAssocID="{CAAF9E37-FACF-4277-8E63-53FFC11DD5C3}" presName="composite" presStyleCnt="0"/>
      <dgm:spPr/>
    </dgm:pt>
    <dgm:pt modelId="{27D3887C-DB10-48AB-8FF1-76878D80F5E8}" type="pres">
      <dgm:prSet presAssocID="{CAAF9E37-FACF-4277-8E63-53FFC11DD5C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19157C8-6E6C-4419-8B2C-1F5E0743CB21}" type="pres">
      <dgm:prSet presAssocID="{CAAF9E37-FACF-4277-8E63-53FFC11DD5C3}" presName="parSh" presStyleLbl="node1" presStyleIdx="1" presStyleCnt="3"/>
      <dgm:spPr/>
    </dgm:pt>
    <dgm:pt modelId="{D5CC9950-7EF4-4A86-A24B-6FFC957C3E06}" type="pres">
      <dgm:prSet presAssocID="{CAAF9E37-FACF-4277-8E63-53FFC11DD5C3}" presName="desTx" presStyleLbl="fgAcc1" presStyleIdx="1" presStyleCnt="3">
        <dgm:presLayoutVars>
          <dgm:bulletEnabled val="1"/>
        </dgm:presLayoutVars>
      </dgm:prSet>
      <dgm:spPr/>
    </dgm:pt>
    <dgm:pt modelId="{3AB73E1E-DF03-41AD-87BB-5C1ACD50BF99}" type="pres">
      <dgm:prSet presAssocID="{E198E01C-5191-4DF6-8914-B3C35535FF29}" presName="sibTrans" presStyleLbl="sibTrans2D1" presStyleIdx="1" presStyleCnt="2"/>
      <dgm:spPr/>
    </dgm:pt>
    <dgm:pt modelId="{97F8EDC7-8934-496D-ADA6-03003E0B8EC9}" type="pres">
      <dgm:prSet presAssocID="{E198E01C-5191-4DF6-8914-B3C35535FF29}" presName="connTx" presStyleLbl="sibTrans2D1" presStyleIdx="1" presStyleCnt="2"/>
      <dgm:spPr/>
    </dgm:pt>
    <dgm:pt modelId="{23C1D4F7-F820-4C93-B236-16C82182455E}" type="pres">
      <dgm:prSet presAssocID="{992E1DAD-AA95-4CF6-B6E6-76702CDC99D8}" presName="composite" presStyleCnt="0"/>
      <dgm:spPr/>
    </dgm:pt>
    <dgm:pt modelId="{4391C22D-5327-45C7-B82B-BB29DC39D8C4}" type="pres">
      <dgm:prSet presAssocID="{992E1DAD-AA95-4CF6-B6E6-76702CDC99D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D066147-BE78-4997-AE8F-27FEC0EBEB06}" type="pres">
      <dgm:prSet presAssocID="{992E1DAD-AA95-4CF6-B6E6-76702CDC99D8}" presName="parSh" presStyleLbl="node1" presStyleIdx="2" presStyleCnt="3"/>
      <dgm:spPr/>
    </dgm:pt>
    <dgm:pt modelId="{7CBCF19D-8F9C-419F-ABC8-9463D260AD3A}" type="pres">
      <dgm:prSet presAssocID="{992E1DAD-AA95-4CF6-B6E6-76702CDC99D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AFC3503-2C82-40B4-9148-4E92E9976AA5}" srcId="{CAAF9E37-FACF-4277-8E63-53FFC11DD5C3}" destId="{7578D87B-C91B-4399-8636-FA1DB93A7B8E}" srcOrd="0" destOrd="0" parTransId="{DB4DE1EC-3C03-4D01-9C72-FF71C3A7E243}" sibTransId="{C9B19527-B231-410D-8EA0-DA5B6BEBBD48}"/>
    <dgm:cxn modelId="{5B68A806-A202-4852-B33B-628143AE5D17}" type="presOf" srcId="{2819CB94-C278-4AB3-B669-454DFD932B81}" destId="{6DA78FDD-1E20-47D6-997C-94A25B529E71}" srcOrd="1" destOrd="0" presId="urn:microsoft.com/office/officeart/2005/8/layout/process3"/>
    <dgm:cxn modelId="{947B8860-CA39-4F68-8ED1-8B1953010EAB}" type="presOf" srcId="{DF933FF2-2A2A-4808-AA7C-7DD150B496E3}" destId="{DCD0F09C-C094-4494-9379-2E1206F5F649}" srcOrd="0" destOrd="0" presId="urn:microsoft.com/office/officeart/2005/8/layout/process3"/>
    <dgm:cxn modelId="{36F2E361-FF7B-4F5B-B2EA-6C790A8E8490}" type="presOf" srcId="{CAAF9E37-FACF-4277-8E63-53FFC11DD5C3}" destId="{27D3887C-DB10-48AB-8FF1-76878D80F5E8}" srcOrd="0" destOrd="0" presId="urn:microsoft.com/office/officeart/2005/8/layout/process3"/>
    <dgm:cxn modelId="{3623EE41-6FF6-46D1-93E3-FDD3EC48935F}" srcId="{CAAF9E37-FACF-4277-8E63-53FFC11DD5C3}" destId="{E42B8976-4263-4298-B1C5-DFCBD3D2D0EC}" srcOrd="1" destOrd="0" parTransId="{E5550D28-CCD3-4A7F-9AC3-B5F715057853}" sibTransId="{3D2F499A-D727-4179-8216-801BEC405977}"/>
    <dgm:cxn modelId="{D8442067-9474-479A-8A68-66F60C955400}" type="presOf" srcId="{7578D87B-C91B-4399-8636-FA1DB93A7B8E}" destId="{D5CC9950-7EF4-4A86-A24B-6FFC957C3E06}" srcOrd="0" destOrd="0" presId="urn:microsoft.com/office/officeart/2005/8/layout/process3"/>
    <dgm:cxn modelId="{25DF916C-C331-44F2-B0F1-C515ACB05DE1}" srcId="{DF933FF2-2A2A-4808-AA7C-7DD150B496E3}" destId="{47D08FD7-79C9-4611-8A65-30BFAD65AA33}" srcOrd="0" destOrd="0" parTransId="{B65057BA-67A6-4CAF-858E-61B874ED76E6}" sibTransId="{7FDB8810-A24A-4DC4-82D7-1CE5039BF836}"/>
    <dgm:cxn modelId="{BB07DE6D-7519-49EE-8824-D241AEA1EF57}" type="presOf" srcId="{E42B8976-4263-4298-B1C5-DFCBD3D2D0EC}" destId="{D5CC9950-7EF4-4A86-A24B-6FFC957C3E06}" srcOrd="0" destOrd="1" presId="urn:microsoft.com/office/officeart/2005/8/layout/process3"/>
    <dgm:cxn modelId="{0259EA7C-2350-479A-9D6B-D6D3FDB3EBB2}" type="presOf" srcId="{992E1DAD-AA95-4CF6-B6E6-76702CDC99D8}" destId="{FD066147-BE78-4997-AE8F-27FEC0EBEB06}" srcOrd="1" destOrd="0" presId="urn:microsoft.com/office/officeart/2005/8/layout/process3"/>
    <dgm:cxn modelId="{B3CA5C7E-782F-476E-99E6-935932FEA4D2}" type="presOf" srcId="{CAAF9E37-FACF-4277-8E63-53FFC11DD5C3}" destId="{C19157C8-6E6C-4419-8B2C-1F5E0743CB21}" srcOrd="1" destOrd="0" presId="urn:microsoft.com/office/officeart/2005/8/layout/process3"/>
    <dgm:cxn modelId="{0360D07E-5672-406E-84DD-AE1A36D36299}" type="presOf" srcId="{FD7D7A87-3424-4A10-AA39-2456F1109FF3}" destId="{E382A6F0-7EBE-4E08-9DCF-BA6CC8E62296}" srcOrd="0" destOrd="0" presId="urn:microsoft.com/office/officeart/2005/8/layout/process3"/>
    <dgm:cxn modelId="{13D60790-FBFB-411B-B5CA-B757032C1F93}" type="presOf" srcId="{47D08FD7-79C9-4611-8A65-30BFAD65AA33}" destId="{5E99726C-568C-4642-AF7F-3B79B9AA8185}" srcOrd="0" destOrd="0" presId="urn:microsoft.com/office/officeart/2005/8/layout/process3"/>
    <dgm:cxn modelId="{FFE33A95-8F12-4D82-90F5-E2F1ED1609FB}" srcId="{FD7D7A87-3424-4A10-AA39-2456F1109FF3}" destId="{CAAF9E37-FACF-4277-8E63-53FFC11DD5C3}" srcOrd="1" destOrd="0" parTransId="{0DD4703A-7683-495A-9875-BB2D87E698A8}" sibTransId="{E198E01C-5191-4DF6-8914-B3C35535FF29}"/>
    <dgm:cxn modelId="{50CF2EB2-0DAC-459F-8FBE-8CB6AC7C0DD8}" type="presOf" srcId="{992E1DAD-AA95-4CF6-B6E6-76702CDC99D8}" destId="{4391C22D-5327-45C7-B82B-BB29DC39D8C4}" srcOrd="0" destOrd="0" presId="urn:microsoft.com/office/officeart/2005/8/layout/process3"/>
    <dgm:cxn modelId="{708DABB2-46A0-4877-8C11-08569EA36A33}" srcId="{FD7D7A87-3424-4A10-AA39-2456F1109FF3}" destId="{992E1DAD-AA95-4CF6-B6E6-76702CDC99D8}" srcOrd="2" destOrd="0" parTransId="{2A1289FF-35EC-499E-A902-8516674DAE20}" sibTransId="{13D2FDCB-BE61-4300-9FCF-38AFC6BF871A}"/>
    <dgm:cxn modelId="{9E599EBA-5375-43F0-832B-28194FDF1DD4}" type="presOf" srcId="{E198E01C-5191-4DF6-8914-B3C35535FF29}" destId="{97F8EDC7-8934-496D-ADA6-03003E0B8EC9}" srcOrd="1" destOrd="0" presId="urn:microsoft.com/office/officeart/2005/8/layout/process3"/>
    <dgm:cxn modelId="{5468B9D0-7160-40F2-9551-DCAA18A285C4}" srcId="{992E1DAD-AA95-4CF6-B6E6-76702CDC99D8}" destId="{432C81B8-288A-444C-8371-1C17476E22A3}" srcOrd="0" destOrd="0" parTransId="{91D38AA4-B5C3-4B38-B261-B777DB498B3D}" sibTransId="{D8B321BC-5986-48A0-AC65-025E3B3FAAF9}"/>
    <dgm:cxn modelId="{376633D2-CDF9-4F10-9E0C-1263F370260B}" type="presOf" srcId="{DF933FF2-2A2A-4808-AA7C-7DD150B496E3}" destId="{144C0F91-3982-4548-A0C2-0F5F50162957}" srcOrd="1" destOrd="0" presId="urn:microsoft.com/office/officeart/2005/8/layout/process3"/>
    <dgm:cxn modelId="{D99D87D3-76B5-4F3E-A465-E1A922E67991}" srcId="{FD7D7A87-3424-4A10-AA39-2456F1109FF3}" destId="{DF933FF2-2A2A-4808-AA7C-7DD150B496E3}" srcOrd="0" destOrd="0" parTransId="{ECA0A7E1-B065-4209-B9BB-2AC753C88415}" sibTransId="{2819CB94-C278-4AB3-B669-454DFD932B81}"/>
    <dgm:cxn modelId="{21A38BD6-C7BD-4AA9-849D-83EC4C62478D}" type="presOf" srcId="{432C81B8-288A-444C-8371-1C17476E22A3}" destId="{7CBCF19D-8F9C-419F-ABC8-9463D260AD3A}" srcOrd="0" destOrd="0" presId="urn:microsoft.com/office/officeart/2005/8/layout/process3"/>
    <dgm:cxn modelId="{B6C3F8E4-E455-4650-A2DB-C833A2A9D6DC}" type="presOf" srcId="{E198E01C-5191-4DF6-8914-B3C35535FF29}" destId="{3AB73E1E-DF03-41AD-87BB-5C1ACD50BF99}" srcOrd="0" destOrd="0" presId="urn:microsoft.com/office/officeart/2005/8/layout/process3"/>
    <dgm:cxn modelId="{AF27D1F3-14E6-4F92-B321-A5DAE5165FA0}" type="presOf" srcId="{2819CB94-C278-4AB3-B669-454DFD932B81}" destId="{A94457FE-2F0B-41BF-9509-2602483D3F4D}" srcOrd="0" destOrd="0" presId="urn:microsoft.com/office/officeart/2005/8/layout/process3"/>
    <dgm:cxn modelId="{F549779D-7D35-48AC-ADF1-0CAA400433E2}" type="presParOf" srcId="{E382A6F0-7EBE-4E08-9DCF-BA6CC8E62296}" destId="{D43EEDC7-0502-49B9-A094-CB898009EA54}" srcOrd="0" destOrd="0" presId="urn:microsoft.com/office/officeart/2005/8/layout/process3"/>
    <dgm:cxn modelId="{7EDEA259-6734-4E5F-B6CA-C60203F5641A}" type="presParOf" srcId="{D43EEDC7-0502-49B9-A094-CB898009EA54}" destId="{DCD0F09C-C094-4494-9379-2E1206F5F649}" srcOrd="0" destOrd="0" presId="urn:microsoft.com/office/officeart/2005/8/layout/process3"/>
    <dgm:cxn modelId="{0E534FFC-0FC7-4266-A903-7089CCD0CCF9}" type="presParOf" srcId="{D43EEDC7-0502-49B9-A094-CB898009EA54}" destId="{144C0F91-3982-4548-A0C2-0F5F50162957}" srcOrd="1" destOrd="0" presId="urn:microsoft.com/office/officeart/2005/8/layout/process3"/>
    <dgm:cxn modelId="{DA5555B5-F102-446B-B8AB-9C4DE5E89A3E}" type="presParOf" srcId="{D43EEDC7-0502-49B9-A094-CB898009EA54}" destId="{5E99726C-568C-4642-AF7F-3B79B9AA8185}" srcOrd="2" destOrd="0" presId="urn:microsoft.com/office/officeart/2005/8/layout/process3"/>
    <dgm:cxn modelId="{D6ABD937-CC40-4770-B18A-2B6196476A9D}" type="presParOf" srcId="{E382A6F0-7EBE-4E08-9DCF-BA6CC8E62296}" destId="{A94457FE-2F0B-41BF-9509-2602483D3F4D}" srcOrd="1" destOrd="0" presId="urn:microsoft.com/office/officeart/2005/8/layout/process3"/>
    <dgm:cxn modelId="{26C1C9A9-C07A-46FD-AA8A-BE75729B616C}" type="presParOf" srcId="{A94457FE-2F0B-41BF-9509-2602483D3F4D}" destId="{6DA78FDD-1E20-47D6-997C-94A25B529E71}" srcOrd="0" destOrd="0" presId="urn:microsoft.com/office/officeart/2005/8/layout/process3"/>
    <dgm:cxn modelId="{C8057EC9-D827-439A-868F-25645831BE63}" type="presParOf" srcId="{E382A6F0-7EBE-4E08-9DCF-BA6CC8E62296}" destId="{A10D5CE2-614C-4603-8BF1-B813667401D9}" srcOrd="2" destOrd="0" presId="urn:microsoft.com/office/officeart/2005/8/layout/process3"/>
    <dgm:cxn modelId="{C0DE8865-5B8A-45E3-9CA5-3BB6A0AD1F64}" type="presParOf" srcId="{A10D5CE2-614C-4603-8BF1-B813667401D9}" destId="{27D3887C-DB10-48AB-8FF1-76878D80F5E8}" srcOrd="0" destOrd="0" presId="urn:microsoft.com/office/officeart/2005/8/layout/process3"/>
    <dgm:cxn modelId="{012A78CD-06AF-4E4B-A9C7-C3572F13DB01}" type="presParOf" srcId="{A10D5CE2-614C-4603-8BF1-B813667401D9}" destId="{C19157C8-6E6C-4419-8B2C-1F5E0743CB21}" srcOrd="1" destOrd="0" presId="urn:microsoft.com/office/officeart/2005/8/layout/process3"/>
    <dgm:cxn modelId="{5243F756-C65C-4039-AC7C-D4B4A4AA777D}" type="presParOf" srcId="{A10D5CE2-614C-4603-8BF1-B813667401D9}" destId="{D5CC9950-7EF4-4A86-A24B-6FFC957C3E06}" srcOrd="2" destOrd="0" presId="urn:microsoft.com/office/officeart/2005/8/layout/process3"/>
    <dgm:cxn modelId="{C1CD16D8-5212-470A-951F-6C4449551557}" type="presParOf" srcId="{E382A6F0-7EBE-4E08-9DCF-BA6CC8E62296}" destId="{3AB73E1E-DF03-41AD-87BB-5C1ACD50BF99}" srcOrd="3" destOrd="0" presId="urn:microsoft.com/office/officeart/2005/8/layout/process3"/>
    <dgm:cxn modelId="{F424533B-6C02-4FC4-AEB5-E1EC76B64BF1}" type="presParOf" srcId="{3AB73E1E-DF03-41AD-87BB-5C1ACD50BF99}" destId="{97F8EDC7-8934-496D-ADA6-03003E0B8EC9}" srcOrd="0" destOrd="0" presId="urn:microsoft.com/office/officeart/2005/8/layout/process3"/>
    <dgm:cxn modelId="{2AB611A2-41B3-4091-AD6D-0190874C70BC}" type="presParOf" srcId="{E382A6F0-7EBE-4E08-9DCF-BA6CC8E62296}" destId="{23C1D4F7-F820-4C93-B236-16C82182455E}" srcOrd="4" destOrd="0" presId="urn:microsoft.com/office/officeart/2005/8/layout/process3"/>
    <dgm:cxn modelId="{86566916-2C40-4379-9D54-59AFCCDB2769}" type="presParOf" srcId="{23C1D4F7-F820-4C93-B236-16C82182455E}" destId="{4391C22D-5327-45C7-B82B-BB29DC39D8C4}" srcOrd="0" destOrd="0" presId="urn:microsoft.com/office/officeart/2005/8/layout/process3"/>
    <dgm:cxn modelId="{2D1129C0-A7B0-4029-A67C-A20EE0BA5C17}" type="presParOf" srcId="{23C1D4F7-F820-4C93-B236-16C82182455E}" destId="{FD066147-BE78-4997-AE8F-27FEC0EBEB06}" srcOrd="1" destOrd="0" presId="urn:microsoft.com/office/officeart/2005/8/layout/process3"/>
    <dgm:cxn modelId="{56E7CD9A-E9EA-4CE4-A1A9-D06893C39DF5}" type="presParOf" srcId="{23C1D4F7-F820-4C93-B236-16C82182455E}" destId="{7CBCF19D-8F9C-419F-ABC8-9463D260AD3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97C72-0363-4FA7-AD85-A0EEC5D91B51}">
      <dsp:nvSpPr>
        <dsp:cNvPr id="0" name=""/>
        <dsp:cNvSpPr/>
      </dsp:nvSpPr>
      <dsp:spPr>
        <a:xfrm>
          <a:off x="427103" y="3357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Bezpečí 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427103" y="3357"/>
        <a:ext cx="2537035" cy="1522221"/>
      </dsp:txXfrm>
    </dsp:sp>
    <dsp:sp modelId="{D02AA6C6-6861-4676-B542-E87B8494F187}">
      <dsp:nvSpPr>
        <dsp:cNvPr id="0" name=""/>
        <dsp:cNvSpPr/>
      </dsp:nvSpPr>
      <dsp:spPr>
        <a:xfrm>
          <a:off x="3217842" y="3357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Efektivita 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3217842" y="3357"/>
        <a:ext cx="2537035" cy="1522221"/>
      </dsp:txXfrm>
    </dsp:sp>
    <dsp:sp modelId="{4BE3EE4A-3DB5-43B7-B75A-69CAD06FE396}">
      <dsp:nvSpPr>
        <dsp:cNvPr id="0" name=""/>
        <dsp:cNvSpPr/>
      </dsp:nvSpPr>
      <dsp:spPr>
        <a:xfrm>
          <a:off x="6008582" y="3357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Management služby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6008582" y="3357"/>
        <a:ext cx="2537035" cy="1522221"/>
      </dsp:txXfrm>
    </dsp:sp>
    <dsp:sp modelId="{79CF45E7-95BE-46DC-B0A8-9F3C7847DBAE}">
      <dsp:nvSpPr>
        <dsp:cNvPr id="0" name=""/>
        <dsp:cNvSpPr/>
      </dsp:nvSpPr>
      <dsp:spPr>
        <a:xfrm>
          <a:off x="8799321" y="3357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Nastavení a pravidla 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8799321" y="3357"/>
        <a:ext cx="2537035" cy="1522221"/>
      </dsp:txXfrm>
    </dsp:sp>
    <dsp:sp modelId="{636E46B8-C579-4987-B494-FAAF17C2698E}">
      <dsp:nvSpPr>
        <dsp:cNvPr id="0" name=""/>
        <dsp:cNvSpPr/>
      </dsp:nvSpPr>
      <dsp:spPr>
        <a:xfrm>
          <a:off x="11590060" y="3357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Ochrana práv 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11590060" y="3357"/>
        <a:ext cx="2537035" cy="1522221"/>
      </dsp:txXfrm>
    </dsp:sp>
    <dsp:sp modelId="{3A7B344E-9EE9-48FA-9AAA-CA3FA494CCC9}">
      <dsp:nvSpPr>
        <dsp:cNvPr id="0" name=""/>
        <dsp:cNvSpPr/>
      </dsp:nvSpPr>
      <dsp:spPr>
        <a:xfrm>
          <a:off x="427103" y="1779282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Personální a organizační zajištění 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427103" y="1779282"/>
        <a:ext cx="2537035" cy="1522221"/>
      </dsp:txXfrm>
    </dsp:sp>
    <dsp:sp modelId="{F4A7D4F7-658A-4BB5-BBCA-00C4B4D63425}">
      <dsp:nvSpPr>
        <dsp:cNvPr id="0" name=""/>
        <dsp:cNvSpPr/>
      </dsp:nvSpPr>
      <dsp:spPr>
        <a:xfrm>
          <a:off x="3217842" y="1779282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Prostředí a podmínky 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3217842" y="1779282"/>
        <a:ext cx="2537035" cy="1522221"/>
      </dsp:txXfrm>
    </dsp:sp>
    <dsp:sp modelId="{98E25FDA-E9A5-49D5-B4DA-EB33C72AC34D}">
      <dsp:nvSpPr>
        <dsp:cNvPr id="0" name=""/>
        <dsp:cNvSpPr/>
      </dsp:nvSpPr>
      <dsp:spPr>
        <a:xfrm>
          <a:off x="6008582" y="1779282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Sjednávání a plánování 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6008582" y="1779282"/>
        <a:ext cx="2537035" cy="1522221"/>
      </dsp:txXfrm>
    </dsp:sp>
    <dsp:sp modelId="{764ED727-250F-409F-98B3-464F5B034C42}">
      <dsp:nvSpPr>
        <dsp:cNvPr id="0" name=""/>
        <dsp:cNvSpPr/>
      </dsp:nvSpPr>
      <dsp:spPr>
        <a:xfrm>
          <a:off x="8799321" y="1779282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Smlouva 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8799321" y="1779282"/>
        <a:ext cx="2537035" cy="1522221"/>
      </dsp:txXfrm>
    </dsp:sp>
    <dsp:sp modelId="{A2290A4E-6609-44B8-9E1F-4CDBBD116991}">
      <dsp:nvSpPr>
        <dsp:cNvPr id="0" name=""/>
        <dsp:cNvSpPr/>
      </dsp:nvSpPr>
      <dsp:spPr>
        <a:xfrm>
          <a:off x="11590060" y="1779282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Sociálně-zdravotní služby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11590060" y="1779282"/>
        <a:ext cx="2537035" cy="1522221"/>
      </dsp:txXfrm>
    </dsp:sp>
    <dsp:sp modelId="{FF7606D8-B47D-4FFC-9218-39CE9F87779E}">
      <dsp:nvSpPr>
        <dsp:cNvPr id="0" name=""/>
        <dsp:cNvSpPr/>
      </dsp:nvSpPr>
      <dsp:spPr>
        <a:xfrm>
          <a:off x="3217842" y="3555207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Stížnosti 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3217842" y="3555207"/>
        <a:ext cx="2537035" cy="1522221"/>
      </dsp:txXfrm>
    </dsp:sp>
    <dsp:sp modelId="{B2D95959-4ADB-4140-850B-8FA7E2FC5FD0}">
      <dsp:nvSpPr>
        <dsp:cNvPr id="0" name=""/>
        <dsp:cNvSpPr/>
      </dsp:nvSpPr>
      <dsp:spPr>
        <a:xfrm>
          <a:off x="6008582" y="3555207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Ukončení poskytování služby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6008582" y="3555207"/>
        <a:ext cx="2537035" cy="1522221"/>
      </dsp:txXfrm>
    </dsp:sp>
    <dsp:sp modelId="{40070F66-5E8A-4F08-82B6-ECA5F32F2C08}">
      <dsp:nvSpPr>
        <dsp:cNvPr id="0" name=""/>
        <dsp:cNvSpPr/>
      </dsp:nvSpPr>
      <dsp:spPr>
        <a:xfrm>
          <a:off x="8799321" y="3555207"/>
          <a:ext cx="2537035" cy="152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Poppins" panose="00000500000000000000" pitchFamily="2" charset="-18"/>
              <a:cs typeface="Poppins" panose="00000500000000000000" pitchFamily="2" charset="-18"/>
            </a:rPr>
            <a:t>Zvyšování kvality </a:t>
          </a:r>
          <a:endParaRPr lang="en-US" sz="250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8799321" y="3555207"/>
        <a:ext cx="2537035" cy="1522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8338-7396-48E5-A980-BA6B4D14A259}">
      <dsp:nvSpPr>
        <dsp:cNvPr id="0" name=""/>
        <dsp:cNvSpPr/>
      </dsp:nvSpPr>
      <dsp:spPr>
        <a:xfrm>
          <a:off x="0" y="786200"/>
          <a:ext cx="4378404" cy="27802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A974D-3DD8-44E8-B97E-FBB201E118D8}">
      <dsp:nvSpPr>
        <dsp:cNvPr id="0" name=""/>
        <dsp:cNvSpPr/>
      </dsp:nvSpPr>
      <dsp:spPr>
        <a:xfrm>
          <a:off x="486489" y="1248365"/>
          <a:ext cx="4378404" cy="27802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kern="1200" dirty="0">
              <a:latin typeface="Poppins" panose="00000500000000000000" pitchFamily="2" charset="-18"/>
              <a:cs typeface="Poppins" panose="00000500000000000000" pitchFamily="2" charset="-18"/>
            </a:rPr>
            <a:t>Sebehodnotící dotazník + důkazy k hodnocení</a:t>
          </a:r>
          <a:endParaRPr lang="en-US" sz="3400" b="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567921" y="1329797"/>
        <a:ext cx="4215540" cy="2617422"/>
      </dsp:txXfrm>
    </dsp:sp>
    <dsp:sp modelId="{D533D94A-619B-4047-A35D-E217851254D0}">
      <dsp:nvSpPr>
        <dsp:cNvPr id="0" name=""/>
        <dsp:cNvSpPr/>
      </dsp:nvSpPr>
      <dsp:spPr>
        <a:xfrm>
          <a:off x="5351383" y="786200"/>
          <a:ext cx="4378404" cy="27802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1EA77-299C-49A2-90C4-0E8C8B63758F}">
      <dsp:nvSpPr>
        <dsp:cNvPr id="0" name=""/>
        <dsp:cNvSpPr/>
      </dsp:nvSpPr>
      <dsp:spPr>
        <a:xfrm>
          <a:off x="5837872" y="1248365"/>
          <a:ext cx="4378404" cy="27802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kern="1200" dirty="0">
              <a:latin typeface="Poppins" panose="00000500000000000000" pitchFamily="2" charset="-18"/>
              <a:cs typeface="Poppins" panose="00000500000000000000" pitchFamily="2" charset="-18"/>
            </a:rPr>
            <a:t>Šetření na místě – hodnotící zpráva</a:t>
          </a:r>
          <a:endParaRPr lang="en-US" sz="3400" b="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5919304" y="1329797"/>
        <a:ext cx="4215540" cy="2617422"/>
      </dsp:txXfrm>
    </dsp:sp>
    <dsp:sp modelId="{857D7D3F-E138-4CF8-B3BF-93E15C1214A8}">
      <dsp:nvSpPr>
        <dsp:cNvPr id="0" name=""/>
        <dsp:cNvSpPr/>
      </dsp:nvSpPr>
      <dsp:spPr>
        <a:xfrm>
          <a:off x="10702766" y="786200"/>
          <a:ext cx="4378404" cy="27802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6FE52-76E0-4165-96A6-BD7961A8D369}">
      <dsp:nvSpPr>
        <dsp:cNvPr id="0" name=""/>
        <dsp:cNvSpPr/>
      </dsp:nvSpPr>
      <dsp:spPr>
        <a:xfrm>
          <a:off x="11189255" y="1248365"/>
          <a:ext cx="4378404" cy="27802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kern="1200" dirty="0">
              <a:latin typeface="Poppins" panose="00000500000000000000" pitchFamily="2" charset="-18"/>
              <a:cs typeface="Poppins" panose="00000500000000000000" pitchFamily="2" charset="-18"/>
            </a:rPr>
            <a:t>Sběr dat ze sebehodnocení a externího hodnocení </a:t>
          </a:r>
          <a:endParaRPr lang="en-US" sz="3400" b="0" kern="120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11270687" y="1329797"/>
        <a:ext cx="4215540" cy="2617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53986-9983-45C5-BD4C-8DAA1627589E}">
      <dsp:nvSpPr>
        <dsp:cNvPr id="0" name=""/>
        <dsp:cNvSpPr/>
      </dsp:nvSpPr>
      <dsp:spPr>
        <a:xfrm>
          <a:off x="3976017" y="3553437"/>
          <a:ext cx="2941163" cy="294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b="1" kern="1200" dirty="0">
            <a:solidFill>
              <a:srgbClr val="FFFF0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rPr>
            <a:t>B2 Bezpečnost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rPr>
            <a:t>E1 Efektivita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rPr>
            <a:t>Z2 Spokojenost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 dirty="0"/>
        </a:p>
      </dsp:txBody>
      <dsp:txXfrm>
        <a:off x="4406740" y="3984160"/>
        <a:ext cx="2079717" cy="2079717"/>
      </dsp:txXfrm>
    </dsp:sp>
    <dsp:sp modelId="{34C1BF19-8D08-4E6B-81A3-B43DBCE10DBA}">
      <dsp:nvSpPr>
        <dsp:cNvPr id="0" name=""/>
        <dsp:cNvSpPr/>
      </dsp:nvSpPr>
      <dsp:spPr>
        <a:xfrm rot="12900000">
          <a:off x="2039217" y="3024659"/>
          <a:ext cx="2301120" cy="8382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CB398-D508-4113-8E4D-4F495323A365}">
      <dsp:nvSpPr>
        <dsp:cNvPr id="0" name=""/>
        <dsp:cNvSpPr/>
      </dsp:nvSpPr>
      <dsp:spPr>
        <a:xfrm>
          <a:off x="850241" y="1666199"/>
          <a:ext cx="2794105" cy="2235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3100" kern="1200" dirty="0">
              <a:solidFill>
                <a:srgbClr val="FFC000"/>
              </a:solidFill>
              <a:latin typeface="Calibri"/>
              <a:ea typeface="+mn-ea"/>
              <a:cs typeface="+mn-cs"/>
            </a:rPr>
            <a:t>Vlastnosti:</a:t>
          </a:r>
          <a:br>
            <a:rPr lang="cs-CZ" sz="3100" kern="1200" dirty="0"/>
          </a:br>
          <a:r>
            <a:rPr lang="cs-CZ" sz="3100" kern="1200" dirty="0"/>
            <a:t>- </a:t>
          </a:r>
          <a:r>
            <a:rPr lang="cs-CZ" sz="2400" kern="1200" dirty="0"/>
            <a:t>proveditelnost</a:t>
          </a:r>
          <a:br>
            <a:rPr lang="cs-CZ" sz="2400" kern="1200" dirty="0"/>
          </a:br>
          <a:r>
            <a:rPr lang="cs-CZ" sz="2400" kern="1200" dirty="0"/>
            <a:t>- srozumitelnost</a:t>
          </a:r>
          <a:br>
            <a:rPr lang="cs-CZ" sz="2400" kern="1200" dirty="0"/>
          </a:br>
          <a:r>
            <a:rPr lang="cs-CZ" sz="2400" kern="1200" dirty="0"/>
            <a:t>- validita</a:t>
          </a:r>
          <a:br>
            <a:rPr lang="cs-CZ" sz="2400" kern="1200" dirty="0"/>
          </a:br>
          <a:r>
            <a:rPr lang="cs-CZ" sz="2400" kern="1200" dirty="0"/>
            <a:t>- časová náročnost</a:t>
          </a:r>
        </a:p>
      </dsp:txBody>
      <dsp:txXfrm>
        <a:off x="915710" y="1731668"/>
        <a:ext cx="2663167" cy="2104346"/>
      </dsp:txXfrm>
    </dsp:sp>
    <dsp:sp modelId="{830374AE-8120-4524-B78C-4A4AFEC04A54}">
      <dsp:nvSpPr>
        <dsp:cNvPr id="0" name=""/>
        <dsp:cNvSpPr/>
      </dsp:nvSpPr>
      <dsp:spPr>
        <a:xfrm rot="16200000">
          <a:off x="4296038" y="1849833"/>
          <a:ext cx="2301120" cy="8382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018CB-4AF9-4137-BAA0-BA987CDFE7A9}">
      <dsp:nvSpPr>
        <dsp:cNvPr id="0" name=""/>
        <dsp:cNvSpPr/>
      </dsp:nvSpPr>
      <dsp:spPr>
        <a:xfrm>
          <a:off x="4049546" y="746"/>
          <a:ext cx="2794105" cy="2235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rgbClr val="FFC000"/>
              </a:solidFill>
              <a:latin typeface="Calibri"/>
              <a:ea typeface="+mn-ea"/>
              <a:cs typeface="+mn-cs"/>
            </a:rPr>
            <a:t>Překážky:</a:t>
          </a:r>
          <a:br>
            <a:rPr lang="cs-CZ" sz="3100" kern="1200" dirty="0">
              <a:solidFill>
                <a:srgbClr val="FFFF00"/>
              </a:solidFill>
              <a:latin typeface="Calibri"/>
              <a:ea typeface="+mn-ea"/>
              <a:cs typeface="+mn-cs"/>
            </a:rPr>
          </a:br>
          <a:r>
            <a:rPr lang="cs-CZ" sz="3100" kern="1200" dirty="0">
              <a:solidFill>
                <a:srgbClr val="FFFF00"/>
              </a:solidFill>
              <a:latin typeface="Calibri"/>
              <a:ea typeface="+mn-ea"/>
              <a:cs typeface="+mn-cs"/>
            </a:rPr>
            <a:t>-</a:t>
          </a:r>
          <a: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nejobtížnější údaj</a:t>
          </a:r>
          <a:b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-co bránilo </a:t>
          </a:r>
          <a:b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- co bude bránit</a:t>
          </a:r>
          <a:b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cs-CZ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- poznámka</a:t>
          </a:r>
        </a:p>
      </dsp:txBody>
      <dsp:txXfrm>
        <a:off x="4115015" y="66215"/>
        <a:ext cx="2663167" cy="2104346"/>
      </dsp:txXfrm>
    </dsp:sp>
    <dsp:sp modelId="{9E4EA821-F43A-4ED0-80BF-0FDB9F9F3E4F}">
      <dsp:nvSpPr>
        <dsp:cNvPr id="0" name=""/>
        <dsp:cNvSpPr/>
      </dsp:nvSpPr>
      <dsp:spPr>
        <a:xfrm rot="19500000">
          <a:off x="6552859" y="3024659"/>
          <a:ext cx="2301120" cy="8382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9E972-B9BF-49A2-9325-594F72ACD74C}">
      <dsp:nvSpPr>
        <dsp:cNvPr id="0" name=""/>
        <dsp:cNvSpPr/>
      </dsp:nvSpPr>
      <dsp:spPr>
        <a:xfrm>
          <a:off x="7248851" y="1666199"/>
          <a:ext cx="2794105" cy="2235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rgbClr val="FFC000"/>
              </a:solidFill>
              <a:latin typeface="Calibri"/>
              <a:ea typeface="+mn-ea"/>
              <a:cs typeface="+mn-cs"/>
            </a:rPr>
            <a:t>Správnost</a:t>
          </a:r>
        </a:p>
      </dsp:txBody>
      <dsp:txXfrm>
        <a:off x="7314320" y="1731668"/>
        <a:ext cx="2663167" cy="2104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D997A-5490-4511-BD6D-BB5A63CA53E1}">
      <dsp:nvSpPr>
        <dsp:cNvPr id="0" name=""/>
        <dsp:cNvSpPr/>
      </dsp:nvSpPr>
      <dsp:spPr>
        <a:xfrm>
          <a:off x="1952" y="77"/>
          <a:ext cx="2453345" cy="2030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1. Výsledek celé služby</a:t>
          </a:r>
        </a:p>
      </dsp:txBody>
      <dsp:txXfrm>
        <a:off x="1952" y="77"/>
        <a:ext cx="2453345" cy="981338"/>
      </dsp:txXfrm>
    </dsp:sp>
    <dsp:sp modelId="{36BE60AB-6B0B-4724-BCEE-9681084F4E94}">
      <dsp:nvSpPr>
        <dsp:cNvPr id="0" name=""/>
        <dsp:cNvSpPr/>
      </dsp:nvSpPr>
      <dsp:spPr>
        <a:xfrm>
          <a:off x="504444" y="981416"/>
          <a:ext cx="2453345" cy="27072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Čeho chce služba dosáhnout u své cílové skupiny?</a:t>
          </a:r>
        </a:p>
      </dsp:txBody>
      <dsp:txXfrm>
        <a:off x="576300" y="1053272"/>
        <a:ext cx="2309633" cy="2563488"/>
      </dsp:txXfrm>
    </dsp:sp>
    <dsp:sp modelId="{FA7F9E2D-853F-4575-8DEB-ED9FA3FC86A2}">
      <dsp:nvSpPr>
        <dsp:cNvPr id="0" name=""/>
        <dsp:cNvSpPr/>
      </dsp:nvSpPr>
      <dsp:spPr>
        <a:xfrm>
          <a:off x="2827216" y="185340"/>
          <a:ext cx="788466" cy="610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2827216" y="307502"/>
        <a:ext cx="605222" cy="366488"/>
      </dsp:txXfrm>
    </dsp:sp>
    <dsp:sp modelId="{A3B02A06-E201-4068-8BFE-D7DBA7B06FCC}">
      <dsp:nvSpPr>
        <dsp:cNvPr id="0" name=""/>
        <dsp:cNvSpPr/>
      </dsp:nvSpPr>
      <dsp:spPr>
        <a:xfrm>
          <a:off x="3942971" y="77"/>
          <a:ext cx="2453345" cy="2030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2. Výsledek u klienta</a:t>
          </a:r>
        </a:p>
      </dsp:txBody>
      <dsp:txXfrm>
        <a:off x="3942971" y="77"/>
        <a:ext cx="2453345" cy="981338"/>
      </dsp:txXfrm>
    </dsp:sp>
    <dsp:sp modelId="{53C5E84E-EBA3-4661-8FE3-EE364A6061D6}">
      <dsp:nvSpPr>
        <dsp:cNvPr id="0" name=""/>
        <dsp:cNvSpPr/>
      </dsp:nvSpPr>
      <dsp:spPr>
        <a:xfrm>
          <a:off x="4445463" y="981416"/>
          <a:ext cx="2453345" cy="27072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Čeho chce služba dosáhnout u každého jednotlivého klienta?</a:t>
          </a:r>
        </a:p>
      </dsp:txBody>
      <dsp:txXfrm>
        <a:off x="4517319" y="1053272"/>
        <a:ext cx="2309633" cy="2563488"/>
      </dsp:txXfrm>
    </dsp:sp>
    <dsp:sp modelId="{D583DC85-9695-4E63-AFDA-C3686510F177}">
      <dsp:nvSpPr>
        <dsp:cNvPr id="0" name=""/>
        <dsp:cNvSpPr/>
      </dsp:nvSpPr>
      <dsp:spPr>
        <a:xfrm>
          <a:off x="6768235" y="185340"/>
          <a:ext cx="788466" cy="610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6768235" y="307502"/>
        <a:ext cx="605222" cy="366488"/>
      </dsp:txXfrm>
    </dsp:sp>
    <dsp:sp modelId="{014CE463-3ED9-4792-8041-AC9908850C39}">
      <dsp:nvSpPr>
        <dsp:cNvPr id="0" name=""/>
        <dsp:cNvSpPr/>
      </dsp:nvSpPr>
      <dsp:spPr>
        <a:xfrm>
          <a:off x="7883990" y="77"/>
          <a:ext cx="2453345" cy="2030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3. Hodnocení výsledku</a:t>
          </a:r>
        </a:p>
      </dsp:txBody>
      <dsp:txXfrm>
        <a:off x="7883990" y="77"/>
        <a:ext cx="2453345" cy="981338"/>
      </dsp:txXfrm>
    </dsp:sp>
    <dsp:sp modelId="{66E29B61-406A-49C5-8FE9-3CBA669ABFBE}">
      <dsp:nvSpPr>
        <dsp:cNvPr id="0" name=""/>
        <dsp:cNvSpPr/>
      </dsp:nvSpPr>
      <dsp:spPr>
        <a:xfrm>
          <a:off x="8386482" y="981416"/>
          <a:ext cx="2453345" cy="27072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Podařilo se u jednotlivých klientů dosáhnout požadovaných výsledků?</a:t>
          </a:r>
        </a:p>
      </dsp:txBody>
      <dsp:txXfrm>
        <a:off x="8458338" y="1053272"/>
        <a:ext cx="2309633" cy="2563488"/>
      </dsp:txXfrm>
    </dsp:sp>
    <dsp:sp modelId="{9973601B-6EEA-4B07-B20D-A2818E8AE206}">
      <dsp:nvSpPr>
        <dsp:cNvPr id="0" name=""/>
        <dsp:cNvSpPr/>
      </dsp:nvSpPr>
      <dsp:spPr>
        <a:xfrm>
          <a:off x="10709254" y="185340"/>
          <a:ext cx="788466" cy="610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10709254" y="307502"/>
        <a:ext cx="605222" cy="366488"/>
      </dsp:txXfrm>
    </dsp:sp>
    <dsp:sp modelId="{22C33AA2-42B3-4760-AC4D-E445532CA1A1}">
      <dsp:nvSpPr>
        <dsp:cNvPr id="0" name=""/>
        <dsp:cNvSpPr/>
      </dsp:nvSpPr>
      <dsp:spPr>
        <a:xfrm>
          <a:off x="11825009" y="77"/>
          <a:ext cx="2453345" cy="2030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4. Vypočet indikátoru</a:t>
          </a:r>
        </a:p>
      </dsp:txBody>
      <dsp:txXfrm>
        <a:off x="11825009" y="77"/>
        <a:ext cx="2453345" cy="981338"/>
      </dsp:txXfrm>
    </dsp:sp>
    <dsp:sp modelId="{E0599BE2-A865-4D59-85F7-A2313C4EB3EB}">
      <dsp:nvSpPr>
        <dsp:cNvPr id="0" name=""/>
        <dsp:cNvSpPr/>
      </dsp:nvSpPr>
      <dsp:spPr>
        <a:xfrm>
          <a:off x="12327501" y="981416"/>
          <a:ext cx="2453345" cy="27072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Jaká je hodnota indikátoru?</a:t>
          </a:r>
        </a:p>
      </dsp:txBody>
      <dsp:txXfrm>
        <a:off x="12399357" y="1053272"/>
        <a:ext cx="2309633" cy="25634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7828D-7F85-4022-8DDE-B238DA4EBAD0}">
      <dsp:nvSpPr>
        <dsp:cNvPr id="0" name=""/>
        <dsp:cNvSpPr/>
      </dsp:nvSpPr>
      <dsp:spPr>
        <a:xfrm>
          <a:off x="8997" y="818872"/>
          <a:ext cx="2029992" cy="1173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Určení obsahu a zaměření</a:t>
          </a:r>
        </a:p>
      </dsp:txBody>
      <dsp:txXfrm>
        <a:off x="8997" y="818872"/>
        <a:ext cx="2029992" cy="782497"/>
      </dsp:txXfrm>
    </dsp:sp>
    <dsp:sp modelId="{E6F94BB2-6D02-45B8-BDDE-F6AFDAA6498F}">
      <dsp:nvSpPr>
        <dsp:cNvPr id="0" name=""/>
        <dsp:cNvSpPr/>
      </dsp:nvSpPr>
      <dsp:spPr>
        <a:xfrm>
          <a:off x="424778" y="1601370"/>
          <a:ext cx="2029992" cy="30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oblasti služby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klientovi zkušenosti se službou,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 výsledky služby podle klienta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kritické situace</a:t>
          </a:r>
        </a:p>
      </dsp:txBody>
      <dsp:txXfrm>
        <a:off x="484234" y="1660826"/>
        <a:ext cx="1911080" cy="2977088"/>
      </dsp:txXfrm>
    </dsp:sp>
    <dsp:sp modelId="{5AA5AB6C-8350-4295-A5BC-E0BAC15F8647}">
      <dsp:nvSpPr>
        <dsp:cNvPr id="0" name=""/>
        <dsp:cNvSpPr/>
      </dsp:nvSpPr>
      <dsp:spPr>
        <a:xfrm>
          <a:off x="2346729" y="957416"/>
          <a:ext cx="652407" cy="505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2346729" y="1058498"/>
        <a:ext cx="500784" cy="303245"/>
      </dsp:txXfrm>
    </dsp:sp>
    <dsp:sp modelId="{00F390CE-5ACE-4D78-BD0E-11E8A155B78D}">
      <dsp:nvSpPr>
        <dsp:cNvPr id="0" name=""/>
        <dsp:cNvSpPr/>
      </dsp:nvSpPr>
      <dsp:spPr>
        <a:xfrm>
          <a:off x="3269948" y="818872"/>
          <a:ext cx="2029992" cy="1173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Určení metody</a:t>
          </a:r>
        </a:p>
      </dsp:txBody>
      <dsp:txXfrm>
        <a:off x="3269948" y="818872"/>
        <a:ext cx="2029992" cy="782497"/>
      </dsp:txXfrm>
    </dsp:sp>
    <dsp:sp modelId="{33A07E95-6178-49D0-89F9-C4C9E6F262D7}">
      <dsp:nvSpPr>
        <dsp:cNvPr id="0" name=""/>
        <dsp:cNvSpPr/>
      </dsp:nvSpPr>
      <dsp:spPr>
        <a:xfrm>
          <a:off x="3685729" y="1601370"/>
          <a:ext cx="2029992" cy="30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dotazník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rozhovor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skupinová diskuze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sytematické pozorování</a:t>
          </a:r>
        </a:p>
      </dsp:txBody>
      <dsp:txXfrm>
        <a:off x="3745185" y="1660826"/>
        <a:ext cx="1911080" cy="2977088"/>
      </dsp:txXfrm>
    </dsp:sp>
    <dsp:sp modelId="{99FA1D24-1E30-44FC-8141-885DCB1C0E9C}">
      <dsp:nvSpPr>
        <dsp:cNvPr id="0" name=""/>
        <dsp:cNvSpPr/>
      </dsp:nvSpPr>
      <dsp:spPr>
        <a:xfrm>
          <a:off x="5607680" y="957416"/>
          <a:ext cx="652407" cy="505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5607680" y="1058498"/>
        <a:ext cx="500784" cy="303245"/>
      </dsp:txXfrm>
    </dsp:sp>
    <dsp:sp modelId="{78296DAE-43F8-4C60-84D7-02336516BCE0}">
      <dsp:nvSpPr>
        <dsp:cNvPr id="0" name=""/>
        <dsp:cNvSpPr/>
      </dsp:nvSpPr>
      <dsp:spPr>
        <a:xfrm>
          <a:off x="6530899" y="818872"/>
          <a:ext cx="2029992" cy="1173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Určení distribuce</a:t>
          </a:r>
        </a:p>
      </dsp:txBody>
      <dsp:txXfrm>
        <a:off x="6530899" y="818872"/>
        <a:ext cx="2029992" cy="782497"/>
      </dsp:txXfrm>
    </dsp:sp>
    <dsp:sp modelId="{1CB127A1-AA3E-414F-9BF1-10955FA8ED87}">
      <dsp:nvSpPr>
        <dsp:cNvPr id="0" name=""/>
        <dsp:cNvSpPr/>
      </dsp:nvSpPr>
      <dsp:spPr>
        <a:xfrm>
          <a:off x="6946680" y="1601370"/>
          <a:ext cx="2029992" cy="30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vlastní zaměstnanci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externisté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dobrovolníci</a:t>
          </a:r>
        </a:p>
      </dsp:txBody>
      <dsp:txXfrm>
        <a:off x="7006136" y="1660826"/>
        <a:ext cx="1911080" cy="2977088"/>
      </dsp:txXfrm>
    </dsp:sp>
    <dsp:sp modelId="{5EC45E4C-7DEE-4AA7-A1D1-F0AFC702F844}">
      <dsp:nvSpPr>
        <dsp:cNvPr id="0" name=""/>
        <dsp:cNvSpPr/>
      </dsp:nvSpPr>
      <dsp:spPr>
        <a:xfrm>
          <a:off x="8868631" y="957416"/>
          <a:ext cx="652407" cy="505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8868631" y="1058498"/>
        <a:ext cx="500784" cy="303245"/>
      </dsp:txXfrm>
    </dsp:sp>
    <dsp:sp modelId="{D9196D89-E513-484A-B10E-251C0D227068}">
      <dsp:nvSpPr>
        <dsp:cNvPr id="0" name=""/>
        <dsp:cNvSpPr/>
      </dsp:nvSpPr>
      <dsp:spPr>
        <a:xfrm>
          <a:off x="9791850" y="818872"/>
          <a:ext cx="2029992" cy="1173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Určení doby a frekvence</a:t>
          </a:r>
        </a:p>
      </dsp:txBody>
      <dsp:txXfrm>
        <a:off x="9791850" y="818872"/>
        <a:ext cx="2029992" cy="782497"/>
      </dsp:txXfrm>
    </dsp:sp>
    <dsp:sp modelId="{A32E2FD7-447A-43CE-A9CB-065DA8A80C71}">
      <dsp:nvSpPr>
        <dsp:cNvPr id="0" name=""/>
        <dsp:cNvSpPr/>
      </dsp:nvSpPr>
      <dsp:spPr>
        <a:xfrm>
          <a:off x="10207632" y="1601370"/>
          <a:ext cx="2029992" cy="30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jednou ročně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při každém kontaktu s klientem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průběžně</a:t>
          </a:r>
        </a:p>
      </dsp:txBody>
      <dsp:txXfrm>
        <a:off x="10267088" y="1660826"/>
        <a:ext cx="1911080" cy="2977088"/>
      </dsp:txXfrm>
    </dsp:sp>
    <dsp:sp modelId="{D4DD489A-CD9B-4648-8779-5786AD8AE55D}">
      <dsp:nvSpPr>
        <dsp:cNvPr id="0" name=""/>
        <dsp:cNvSpPr/>
      </dsp:nvSpPr>
      <dsp:spPr>
        <a:xfrm>
          <a:off x="12129582" y="957416"/>
          <a:ext cx="652407" cy="505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12129582" y="1058498"/>
        <a:ext cx="500784" cy="303245"/>
      </dsp:txXfrm>
    </dsp:sp>
    <dsp:sp modelId="{8268D15E-844A-44EE-B164-FE73128C3E50}">
      <dsp:nvSpPr>
        <dsp:cNvPr id="0" name=""/>
        <dsp:cNvSpPr/>
      </dsp:nvSpPr>
      <dsp:spPr>
        <a:xfrm>
          <a:off x="13052801" y="818872"/>
          <a:ext cx="2029992" cy="1173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Volba způsobu vyhodnocení</a:t>
          </a:r>
        </a:p>
      </dsp:txBody>
      <dsp:txXfrm>
        <a:off x="13052801" y="818872"/>
        <a:ext cx="2029992" cy="782497"/>
      </dsp:txXfrm>
    </dsp:sp>
    <dsp:sp modelId="{BE24E8EE-EB70-4912-885F-5D97E02A0F98}">
      <dsp:nvSpPr>
        <dsp:cNvPr id="0" name=""/>
        <dsp:cNvSpPr/>
      </dsp:nvSpPr>
      <dsp:spPr>
        <a:xfrm>
          <a:off x="13468583" y="1601370"/>
          <a:ext cx="2029992" cy="30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kvalitativní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kvantitativní</a:t>
          </a:r>
        </a:p>
      </dsp:txBody>
      <dsp:txXfrm>
        <a:off x="13528039" y="1660826"/>
        <a:ext cx="1911080" cy="29770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C0F91-3982-4548-A0C2-0F5F50162957}">
      <dsp:nvSpPr>
        <dsp:cNvPr id="0" name=""/>
        <dsp:cNvSpPr/>
      </dsp:nvSpPr>
      <dsp:spPr>
        <a:xfrm>
          <a:off x="7769" y="548976"/>
          <a:ext cx="3532573" cy="2088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A. Klasifikace postoje spokojenosti každého klienta</a:t>
          </a:r>
        </a:p>
      </dsp:txBody>
      <dsp:txXfrm>
        <a:off x="7769" y="548976"/>
        <a:ext cx="3532573" cy="1392272"/>
      </dsp:txXfrm>
    </dsp:sp>
    <dsp:sp modelId="{5E99726C-568C-4642-AF7F-3B79B9AA8185}">
      <dsp:nvSpPr>
        <dsp:cNvPr id="0" name=""/>
        <dsp:cNvSpPr/>
      </dsp:nvSpPr>
      <dsp:spPr>
        <a:xfrm>
          <a:off x="731308" y="1941249"/>
          <a:ext cx="3532573" cy="3986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Zohlednění rozdílné relevance pložek využitím kvalitativních nebo kvantitativních metody</a:t>
          </a:r>
        </a:p>
      </dsp:txBody>
      <dsp:txXfrm>
        <a:off x="834774" y="2044715"/>
        <a:ext cx="3325641" cy="3779843"/>
      </dsp:txXfrm>
    </dsp:sp>
    <dsp:sp modelId="{A94457FE-2F0B-41BF-9509-2602483D3F4D}">
      <dsp:nvSpPr>
        <dsp:cNvPr id="0" name=""/>
        <dsp:cNvSpPr/>
      </dsp:nvSpPr>
      <dsp:spPr>
        <a:xfrm>
          <a:off x="4075867" y="805358"/>
          <a:ext cx="1135313" cy="879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4075867" y="981260"/>
        <a:ext cx="871461" cy="527704"/>
      </dsp:txXfrm>
    </dsp:sp>
    <dsp:sp modelId="{C19157C8-6E6C-4419-8B2C-1F5E0743CB21}">
      <dsp:nvSpPr>
        <dsp:cNvPr id="0" name=""/>
        <dsp:cNvSpPr/>
      </dsp:nvSpPr>
      <dsp:spPr>
        <a:xfrm>
          <a:off x="5682443" y="548976"/>
          <a:ext cx="3532573" cy="2088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B. Sumarizace postojů klientů </a:t>
          </a:r>
        </a:p>
      </dsp:txBody>
      <dsp:txXfrm>
        <a:off x="5682443" y="548976"/>
        <a:ext cx="3532573" cy="1392272"/>
      </dsp:txXfrm>
    </dsp:sp>
    <dsp:sp modelId="{D5CC9950-7EF4-4A86-A24B-6FFC957C3E06}">
      <dsp:nvSpPr>
        <dsp:cNvPr id="0" name=""/>
        <dsp:cNvSpPr/>
      </dsp:nvSpPr>
      <dsp:spPr>
        <a:xfrm>
          <a:off x="6405982" y="1941249"/>
          <a:ext cx="3532573" cy="3986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Sp</a:t>
          </a:r>
          <a:r>
            <a:rPr lang="cs-CZ" sz="2400" kern="1200" dirty="0"/>
            <a:t> - počet klientů, kteří uvedli, že jsou s poskytovanou službou spokojeni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400" b="1" kern="1200" dirty="0"/>
            <a:t>Vš</a:t>
          </a:r>
          <a:r>
            <a:rPr lang="cs-CZ" sz="2400" kern="1200" dirty="0"/>
            <a:t> - počet všech klientů, u kterých byla získána informace o spokojenosti s poskytovanou službou</a:t>
          </a:r>
        </a:p>
      </dsp:txBody>
      <dsp:txXfrm>
        <a:off x="6509448" y="2044715"/>
        <a:ext cx="3325641" cy="3779843"/>
      </dsp:txXfrm>
    </dsp:sp>
    <dsp:sp modelId="{3AB73E1E-DF03-41AD-87BB-5C1ACD50BF99}">
      <dsp:nvSpPr>
        <dsp:cNvPr id="0" name=""/>
        <dsp:cNvSpPr/>
      </dsp:nvSpPr>
      <dsp:spPr>
        <a:xfrm>
          <a:off x="9750542" y="805358"/>
          <a:ext cx="1135313" cy="879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9750542" y="981260"/>
        <a:ext cx="871461" cy="527704"/>
      </dsp:txXfrm>
    </dsp:sp>
    <dsp:sp modelId="{FD066147-BE78-4997-AE8F-27FEC0EBEB06}">
      <dsp:nvSpPr>
        <dsp:cNvPr id="0" name=""/>
        <dsp:cNvSpPr/>
      </dsp:nvSpPr>
      <dsp:spPr>
        <a:xfrm>
          <a:off x="11357118" y="548976"/>
          <a:ext cx="3532573" cy="2088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C. Získání hodnoty indikátoru</a:t>
          </a:r>
        </a:p>
      </dsp:txBody>
      <dsp:txXfrm>
        <a:off x="11357118" y="548976"/>
        <a:ext cx="3532573" cy="1392272"/>
      </dsp:txXfrm>
    </dsp:sp>
    <dsp:sp modelId="{7CBCF19D-8F9C-419F-ABC8-9463D260AD3A}">
      <dsp:nvSpPr>
        <dsp:cNvPr id="0" name=""/>
        <dsp:cNvSpPr/>
      </dsp:nvSpPr>
      <dsp:spPr>
        <a:xfrm>
          <a:off x="12080657" y="1941249"/>
          <a:ext cx="3532573" cy="3986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600" kern="1200"/>
            <a:t>Dosazení do vzorce pro výpočet hodnoty indikátoru </a:t>
          </a:r>
          <a:r>
            <a:rPr lang="cs-CZ" sz="2600" b="1" kern="1200"/>
            <a:t>Z2 = (Sp / Vš) * 100 </a:t>
          </a:r>
          <a:endParaRPr lang="cs-CZ" sz="2600" kern="1200"/>
        </a:p>
      </dsp:txBody>
      <dsp:txXfrm>
        <a:off x="12184123" y="2044715"/>
        <a:ext cx="3325641" cy="377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0148A-FBA0-42B2-A4C2-262E08021F86}" type="datetimeFigureOut">
              <a:rPr lang="cs-CZ" smtClean="0"/>
              <a:t>10.04.2026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510C-A1EF-470A-87F8-3308B10AA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8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0510C-A1EF-470A-87F8-3308B10AAA0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29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0510C-A1EF-470A-87F8-3308B10AAA0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64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1638" y="4948760"/>
            <a:ext cx="8544362" cy="1648379"/>
            <a:chOff x="0" y="0"/>
            <a:chExt cx="1344738" cy="1949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738" cy="194901"/>
            </a:xfrm>
            <a:custGeom>
              <a:avLst/>
              <a:gdLst/>
              <a:ahLst/>
              <a:cxnLst/>
              <a:rect l="l" t="t" r="r" b="b"/>
              <a:pathLst>
                <a:path w="1344738" h="194901">
                  <a:moveTo>
                    <a:pt x="97451" y="0"/>
                  </a:moveTo>
                  <a:lnTo>
                    <a:pt x="1247287" y="0"/>
                  </a:lnTo>
                  <a:cubicBezTo>
                    <a:pt x="1273133" y="0"/>
                    <a:pt x="1297920" y="10267"/>
                    <a:pt x="1316195" y="28543"/>
                  </a:cubicBezTo>
                  <a:cubicBezTo>
                    <a:pt x="1334471" y="46818"/>
                    <a:pt x="1344738" y="71605"/>
                    <a:pt x="1344738" y="97451"/>
                  </a:cubicBezTo>
                  <a:lnTo>
                    <a:pt x="1344738" y="97451"/>
                  </a:lnTo>
                  <a:cubicBezTo>
                    <a:pt x="1344738" y="123296"/>
                    <a:pt x="1334471" y="148083"/>
                    <a:pt x="1316195" y="166359"/>
                  </a:cubicBezTo>
                  <a:cubicBezTo>
                    <a:pt x="1297920" y="184634"/>
                    <a:pt x="1273133" y="194901"/>
                    <a:pt x="1247287" y="194901"/>
                  </a:cubicBezTo>
                  <a:lnTo>
                    <a:pt x="97451" y="194901"/>
                  </a:lnTo>
                  <a:cubicBezTo>
                    <a:pt x="71605" y="194901"/>
                    <a:pt x="46818" y="184634"/>
                    <a:pt x="28543" y="166359"/>
                  </a:cubicBezTo>
                  <a:cubicBezTo>
                    <a:pt x="10267" y="148083"/>
                    <a:pt x="0" y="123296"/>
                    <a:pt x="0" y="97451"/>
                  </a:cubicBezTo>
                  <a:lnTo>
                    <a:pt x="0" y="97451"/>
                  </a:lnTo>
                  <a:cubicBezTo>
                    <a:pt x="0" y="71605"/>
                    <a:pt x="10267" y="46818"/>
                    <a:pt x="28543" y="28543"/>
                  </a:cubicBezTo>
                  <a:cubicBezTo>
                    <a:pt x="46818" y="10267"/>
                    <a:pt x="71605" y="0"/>
                    <a:pt x="9745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44738" cy="2330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15063" y="9461658"/>
            <a:ext cx="18518127" cy="798211"/>
            <a:chOff x="0" y="0"/>
            <a:chExt cx="4877202" cy="2102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77202" cy="210228"/>
            </a:xfrm>
            <a:custGeom>
              <a:avLst/>
              <a:gdLst/>
              <a:ahLst/>
              <a:cxnLst/>
              <a:rect l="l" t="t" r="r" b="b"/>
              <a:pathLst>
                <a:path w="4877202" h="210228">
                  <a:moveTo>
                    <a:pt x="0" y="0"/>
                  </a:moveTo>
                  <a:lnTo>
                    <a:pt x="4877202" y="0"/>
                  </a:lnTo>
                  <a:lnTo>
                    <a:pt x="4877202" y="210228"/>
                  </a:lnTo>
                  <a:lnTo>
                    <a:pt x="0" y="210228"/>
                  </a:lnTo>
                  <a:close/>
                </a:path>
              </a:pathLst>
            </a:custGeom>
            <a:gradFill rotWithShape="1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4877202" cy="2769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70224" y="4698781"/>
            <a:ext cx="9034013" cy="2057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57"/>
              </a:lnSpc>
            </a:pPr>
            <a:r>
              <a:rPr lang="cs-CZ" sz="73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Indikátory kvality sociálních služeb</a:t>
            </a:r>
            <a:endParaRPr lang="en-US" sz="73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61638" y="7911588"/>
            <a:ext cx="6486962" cy="41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44"/>
              </a:lnSpc>
              <a:spcBef>
                <a:spcPct val="0"/>
              </a:spcBef>
            </a:pPr>
            <a:r>
              <a:rPr lang="cs-CZ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cs-CZ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202</a:t>
            </a:r>
            <a:r>
              <a:rPr lang="cs-CZ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</a:t>
            </a:r>
            <a:r>
              <a:rPr lang="cs-CZ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cs-CZ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Zlíně PhDr. Pavel Čáslava</a:t>
            </a:r>
            <a:endParaRPr lang="en-US" sz="246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61638" y="8295616"/>
            <a:ext cx="7966940" cy="583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5"/>
              </a:lnSpc>
              <a:spcBef>
                <a:spcPct val="0"/>
              </a:spcBef>
            </a:pPr>
            <a:r>
              <a:rPr lang="en-US" sz="3268" b="1" spc="-65">
                <a:solidFill>
                  <a:srgbClr val="0453B9"/>
                </a:solidFill>
                <a:latin typeface="Poppins Bold"/>
                <a:ea typeface="Poppins Bold"/>
                <a:cs typeface="Poppins Bold"/>
                <a:sym typeface="Poppins Bold"/>
              </a:rPr>
              <a:t>Nástroje efektivity sociálních služeb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7279" y="9607996"/>
            <a:ext cx="17442596" cy="39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5" name="Obrázek 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A927DA52-A31F-C20E-5D94-D315300CE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6" name="Obrázek 5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BC1BBF9E-EE31-727B-8769-412575704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04EBE-D9A8-BABE-83D1-BF94FE608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776BB9E-9E2F-6A97-D4BB-352FFB1C1288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1EAA7A4-4FAA-1191-2793-D6EDA8FD1B32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D3EF3BE-8712-016B-AA60-6458715140EA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E007AFC-AD7D-4A71-AA1C-3EB0967FF4D9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C3912D5-527B-E89D-0362-78E65098F19D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D6756AC-5B3F-9B89-5C91-5B1B3223DDC1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2AE3E2A-9ACE-3BCB-339F-A3F1B0B86030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Výstup – výběr 3 indikátorů kvality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EB988BC-D8B1-32C2-529C-EA99006BF2C5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A647DA13-B42F-7884-DBC2-0CDD8DEEA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E87BCF7F-EA51-80E3-AF2E-65DAD67AC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92D02B3F-3576-17C0-90E4-C4AC19248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241375"/>
              </p:ext>
            </p:extLst>
          </p:nvPr>
        </p:nvGraphicFramePr>
        <p:xfrm>
          <a:off x="1828800" y="3364652"/>
          <a:ext cx="10893198" cy="649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967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4DB01-268D-8D66-7107-4DA1506B8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F5A4617-B1D7-0CED-559F-A20E9F6B25E8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C6F535A-F9C3-AADF-7F8E-33462AB5CB65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C497B61-F72D-C590-FFD3-46F1BCFD1A9B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2AF556F-08FE-431A-3DC4-CB916838879F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032E7D-FE4E-B1A9-01AB-674CA48F0884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C0B7D2F-5BF1-757A-8261-86C27EF89FD8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275B8AA-D777-1532-BEBA-4A0542E57A90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E1 Efektivita - základní pojmy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267189D-284A-3939-9B61-589664F06E98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BFCDDCB-E2AF-EEDD-0F15-B4A257259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5906F8CD-77F0-1889-DD12-E1E59807D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18A40D14-8414-B5D2-9F59-4B806531D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1560"/>
              </p:ext>
            </p:extLst>
          </p:nvPr>
        </p:nvGraphicFramePr>
        <p:xfrm>
          <a:off x="671011" y="3578757"/>
          <a:ext cx="15282906" cy="1960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485">
                  <a:extLst>
                    <a:ext uri="{9D8B030D-6E8A-4147-A177-3AD203B41FA5}">
                      <a16:colId xmlns:a16="http://schemas.microsoft.com/office/drawing/2014/main" val="3248072888"/>
                    </a:ext>
                  </a:extLst>
                </a:gridCol>
                <a:gridCol w="7187712">
                  <a:extLst>
                    <a:ext uri="{9D8B030D-6E8A-4147-A177-3AD203B41FA5}">
                      <a16:colId xmlns:a16="http://schemas.microsoft.com/office/drawing/2014/main" val="1342290382"/>
                    </a:ext>
                  </a:extLst>
                </a:gridCol>
                <a:gridCol w="4829509">
                  <a:extLst>
                    <a:ext uri="{9D8B030D-6E8A-4147-A177-3AD203B41FA5}">
                      <a16:colId xmlns:a16="http://schemas.microsoft.com/office/drawing/2014/main" val="45991112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7721996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>
                          <a:effectLst/>
                        </a:rPr>
                        <a:t>Označení</a:t>
                      </a:r>
                      <a:endParaRPr lang="cs-C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Indikátor</a:t>
                      </a:r>
                      <a:endParaRPr lang="cs-C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>
                          <a:effectLst/>
                        </a:rPr>
                        <a:t>Datový formát</a:t>
                      </a:r>
                      <a:endParaRPr lang="cs-C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>
                          <a:effectLst/>
                        </a:rPr>
                        <a:t>Druh služby</a:t>
                      </a:r>
                      <a:endParaRPr lang="cs-C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677648165"/>
                  </a:ext>
                </a:extLst>
              </a:tr>
              <a:tr h="1543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4800" kern="100" dirty="0">
                          <a:effectLst/>
                        </a:rPr>
                        <a:t>E1</a:t>
                      </a:r>
                      <a:endParaRPr lang="cs-CZ" sz="4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800" kern="100" dirty="0">
                          <a:effectLst/>
                        </a:rPr>
                        <a:t>Poskytovatel dosahuje u klientů výsledků stanovených v poslání a cílech služby.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>
                          <a:effectLst/>
                        </a:rPr>
                        <a:t>Procento vyjadřující podíl klientů, u kterých bylo ve sledovaném  období dosaženo výsledků stanovených v poslání a cílech služby.</a:t>
                      </a:r>
                      <a:endParaRPr lang="cs-C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Všechny druhy a formy služeb</a:t>
                      </a:r>
                      <a:endParaRPr lang="cs-C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extLst>
                  <a:ext uri="{0D108BD9-81ED-4DB2-BD59-A6C34878D82A}">
                    <a16:rowId xmlns:a16="http://schemas.microsoft.com/office/drawing/2014/main" val="3439094944"/>
                  </a:ext>
                </a:extLst>
              </a:tr>
            </a:tbl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44F2F9-51DE-0C66-9673-D365F72F2D02}"/>
              </a:ext>
            </a:extLst>
          </p:cNvPr>
          <p:cNvSpPr txBox="1"/>
          <p:nvPr/>
        </p:nvSpPr>
        <p:spPr>
          <a:xfrm>
            <a:off x="719094" y="5850366"/>
            <a:ext cx="8689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Návaznost:</a:t>
            </a:r>
            <a:r>
              <a:rPr lang="cs-CZ" b="1" dirty="0"/>
              <a:t>  </a:t>
            </a:r>
          </a:p>
          <a:p>
            <a:r>
              <a:rPr lang="cs-CZ" sz="2800" b="1" dirty="0"/>
              <a:t>STD 1, krit. a) </a:t>
            </a:r>
            <a:r>
              <a:rPr lang="cs-CZ" sz="2800" dirty="0"/>
              <a:t>poslání, cíle a zásady</a:t>
            </a:r>
          </a:p>
          <a:p>
            <a:r>
              <a:rPr lang="cs-CZ" sz="2800" dirty="0"/>
              <a:t>STD 15, krit. a) průběžné sledování a hodnocení souladu poskytování sociální služby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95D0E8E-0D8C-64EB-5B31-AC5F1D742CB5}"/>
              </a:ext>
            </a:extLst>
          </p:cNvPr>
          <p:cNvSpPr txBox="1"/>
          <p:nvPr/>
        </p:nvSpPr>
        <p:spPr>
          <a:xfrm>
            <a:off x="10182690" y="5823428"/>
            <a:ext cx="69623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cs-CZ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Vysvětlení základních pojmů: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Efektivita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Poslání služby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Cíle služby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Co je výsledek celé služby a jak ho popsat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Co je výsledek u klienta a jak ho definovat</a:t>
            </a:r>
          </a:p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13354C9-93DF-55BE-9699-C7CD8DDAB2BD}"/>
              </a:ext>
            </a:extLst>
          </p:cNvPr>
          <p:cNvSpPr txBox="1"/>
          <p:nvPr/>
        </p:nvSpPr>
        <p:spPr>
          <a:xfrm>
            <a:off x="645467" y="7688424"/>
            <a:ext cx="80000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Význam indikátoru</a:t>
            </a:r>
          </a:p>
          <a:p>
            <a:r>
              <a:rPr lang="cs-CZ" sz="2800" dirty="0">
                <a:ln w="0"/>
                <a:solidFill>
                  <a:schemeClr val="accent1"/>
                </a:solidFill>
              </a:rPr>
              <a:t>Jak služby plní společenskou objednávku?</a:t>
            </a:r>
          </a:p>
          <a:p>
            <a:r>
              <a:rPr lang="cs-CZ" sz="2800" dirty="0"/>
              <a:t>Efektivita - využívat svěřené prostředky k tomu, pro splnění cíle a účelu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86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4AEC-F972-C2A1-DB7A-DB719BF41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919A345-9C99-4A10-FDDF-457A48688149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2CB774D-3130-AC6D-9661-2408D28F3584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70516C5-8612-0CB3-F467-128033DE9431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D98C3B8-ED2A-891F-04CD-433C601FF748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1C4E7D4-11BC-E0EB-CF67-6AD69758B5BE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5EA7C40-827F-C7BE-ABFD-CEB2F900E4C0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FE3C4E8-4D4E-89D6-80AD-9F6BED13167D}"/>
              </a:ext>
            </a:extLst>
          </p:cNvPr>
          <p:cNvSpPr txBox="1"/>
          <p:nvPr/>
        </p:nvSpPr>
        <p:spPr>
          <a:xfrm>
            <a:off x="1390213" y="1948645"/>
            <a:ext cx="15507573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E2 Efektivita – postup hodnocení indikátoru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5DA4418-C581-9292-CF19-C76086B821BE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8F4F218F-1367-FB27-C9DC-CFA1A25E9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E6383F63-3D8B-1796-B26C-24F2C82AE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55F86E0-9D84-766C-5A59-4D1EA9EA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553677"/>
              </p:ext>
            </p:extLst>
          </p:nvPr>
        </p:nvGraphicFramePr>
        <p:xfrm>
          <a:off x="1390213" y="3351528"/>
          <a:ext cx="14782800" cy="368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F65E52-349C-CAA1-042E-81E5E0CCF7DF}"/>
              </a:ext>
            </a:extLst>
          </p:cNvPr>
          <p:cNvSpPr txBox="1"/>
          <p:nvPr/>
        </p:nvSpPr>
        <p:spPr>
          <a:xfrm>
            <a:off x="634241" y="7126793"/>
            <a:ext cx="15748758" cy="2582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buNone/>
            </a:pPr>
            <a:r>
              <a:rPr lang="cs-CZ" sz="2800" b="1" i="0" kern="1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Výpočet hodnoty indikátoru</a:t>
            </a:r>
            <a:endParaRPr lang="cs-CZ" sz="2800" b="1" i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E1 = (P/K)*100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počet klientů ve sledovaném období, u kterých bylo dosaženo stanovených individuálních výsledků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= Celkový počet klientů ve sledovaném období, u kterých bylo provedeno hodnocení dosažení žádoucího, očekávaného individuálního výsledku služby. 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6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3D9B5-5A28-157B-38B0-D50AFB465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808583-7037-F992-349A-B3FD3EF92AD3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F5B7D07-6DFF-AC95-CCD4-01AA71215270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86D69DF-3420-6AB0-14DB-41796BC3EFF8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F3726A2-E7FC-145E-012C-BD5DDFD5BE7E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95DD3CC-CCF9-8C16-13BC-EE0E2417276A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AAD4E88-F198-9F4B-24AE-C835D8905077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6DE3EC8-96CF-5D8F-023A-F9193E192DAE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Z2 Spokojenost - základní pojmy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EF59334-19FA-76DD-358B-47ABBFE11C0E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6B5399D1-0B79-F72A-FF1C-D942F7923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CB9C19B7-4FDD-FB73-8472-8B0653CA6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E491C6DF-312B-22BA-9DFB-9EF80B330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99228"/>
              </p:ext>
            </p:extLst>
          </p:nvPr>
        </p:nvGraphicFramePr>
        <p:xfrm>
          <a:off x="671010" y="3578757"/>
          <a:ext cx="15860317" cy="1936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410">
                  <a:extLst>
                    <a:ext uri="{9D8B030D-6E8A-4147-A177-3AD203B41FA5}">
                      <a16:colId xmlns:a16="http://schemas.microsoft.com/office/drawing/2014/main" val="3248072888"/>
                    </a:ext>
                  </a:extLst>
                </a:gridCol>
                <a:gridCol w="7459274">
                  <a:extLst>
                    <a:ext uri="{9D8B030D-6E8A-4147-A177-3AD203B41FA5}">
                      <a16:colId xmlns:a16="http://schemas.microsoft.com/office/drawing/2014/main" val="1342290382"/>
                    </a:ext>
                  </a:extLst>
                </a:gridCol>
                <a:gridCol w="4695506">
                  <a:extLst>
                    <a:ext uri="{9D8B030D-6E8A-4147-A177-3AD203B41FA5}">
                      <a16:colId xmlns:a16="http://schemas.microsoft.com/office/drawing/2014/main" val="459911125"/>
                    </a:ext>
                  </a:extLst>
                </a:gridCol>
                <a:gridCol w="1977127">
                  <a:extLst>
                    <a:ext uri="{9D8B030D-6E8A-4147-A177-3AD203B41FA5}">
                      <a16:colId xmlns:a16="http://schemas.microsoft.com/office/drawing/2014/main" val="17721996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>
                          <a:effectLst/>
                        </a:rPr>
                        <a:t>Označení</a:t>
                      </a:r>
                      <a:endParaRPr lang="cs-C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Indikátor</a:t>
                      </a:r>
                      <a:endParaRPr lang="cs-C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Datový formát</a:t>
                      </a:r>
                      <a:endParaRPr lang="cs-C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>
                          <a:effectLst/>
                        </a:rPr>
                        <a:t>Druh služby</a:t>
                      </a:r>
                      <a:endParaRPr lang="cs-C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677648165"/>
                  </a:ext>
                </a:extLst>
              </a:tr>
              <a:tr h="1543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4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Z2</a:t>
                      </a: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Klienti jsou spokojeni s poskytovanou sociální službou.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Procento definující podíl klientů, kteří vyjádřili spokojenost s poskytovanou službou. </a:t>
                      </a: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Všechny druhy a formy služeb</a:t>
                      </a:r>
                      <a:endParaRPr lang="cs-C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extLst>
                  <a:ext uri="{0D108BD9-81ED-4DB2-BD59-A6C34878D82A}">
                    <a16:rowId xmlns:a16="http://schemas.microsoft.com/office/drawing/2014/main" val="3439094944"/>
                  </a:ext>
                </a:extLst>
              </a:tr>
            </a:tbl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E1C18AEB-1EB6-61A8-CC2F-DFC9851B5517}"/>
              </a:ext>
            </a:extLst>
          </p:cNvPr>
          <p:cNvSpPr txBox="1"/>
          <p:nvPr/>
        </p:nvSpPr>
        <p:spPr>
          <a:xfrm>
            <a:off x="719094" y="5850366"/>
            <a:ext cx="8689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Návaznost:</a:t>
            </a:r>
            <a:r>
              <a:rPr lang="cs-CZ" b="1" dirty="0"/>
              <a:t>  </a:t>
            </a:r>
          </a:p>
          <a:p>
            <a:r>
              <a:rPr lang="cs-CZ" sz="2800" dirty="0"/>
              <a:t>STD 15, krit f) postupovat podle svých pravidel pro zjišťování spokojenosti klienta s poskytovanou službou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745C4B1-0D75-78EE-32FF-7ADB0BC4D1CA}"/>
              </a:ext>
            </a:extLst>
          </p:cNvPr>
          <p:cNvSpPr txBox="1"/>
          <p:nvPr/>
        </p:nvSpPr>
        <p:spPr>
          <a:xfrm>
            <a:off x="10331019" y="6327420"/>
            <a:ext cx="6200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cs-CZ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Předmět indikátoru</a:t>
            </a:r>
          </a:p>
          <a:p>
            <a:r>
              <a:rPr lang="cs-CZ" sz="2800" dirty="0"/>
              <a:t>Subjektivní stav klienta - soulad mezi individuálními potřebami, osobními cíli a reálnou zkušeností s podporou služby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218FF41-0C70-759A-AAC6-885CF5285EF0}"/>
              </a:ext>
            </a:extLst>
          </p:cNvPr>
          <p:cNvSpPr txBox="1"/>
          <p:nvPr/>
        </p:nvSpPr>
        <p:spPr>
          <a:xfrm>
            <a:off x="677487" y="7746315"/>
            <a:ext cx="80000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Význam indikátoru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dirty="0"/>
              <a:t>Jeden ze tří základních zdrojů informací o kvalitě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dirty="0"/>
              <a:t>Projev aktivní účasti klienta na rozhodování o službě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dirty="0"/>
              <a:t>Zdroj dat pro řízení kvality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61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99E9F-3FC0-1766-65BF-EAE7C7633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C58ABC5-E69D-0A0C-2988-3367C031C3AC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09969EE-8EAC-FC3D-E148-78FA5C042957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82475F1-768B-1A93-0C28-B5227BD00EFD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782F4E8-CAD7-4F17-B3C9-95CDC7213D83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F9D9DB1-3CC1-94A0-614E-26D5F3B08248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14C7F12-C246-74AA-774E-9D5CE434D0F3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1BF2E86-647D-610E-B001-0C915D80501B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Z2 Spokojenost – zjišťování spokojenosti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F4313DD-E15B-A892-FACF-E199E52F1E59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32022A38-CDED-6E96-663B-1EEBF30C8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82E1405-43B2-6714-E7CE-D9E518EF8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808A270-100B-6CBF-2645-ECC896F5E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135347"/>
              </p:ext>
            </p:extLst>
          </p:nvPr>
        </p:nvGraphicFramePr>
        <p:xfrm>
          <a:off x="1390213" y="3543299"/>
          <a:ext cx="15507573" cy="551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131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E7A7F-4007-2349-E101-4F6882D54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3379C62-90A2-7598-7E5D-2A3B04ACC522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587AD82-3C6C-E5A3-0973-BB97416272F9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07A1918-19C0-093B-93F6-5CA3834367FA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6985110-451F-E795-565A-1F64EEC7D573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FAE4BB2-4627-6291-FBBE-A5B0114F1D43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1F18AE7-087B-3BA3-BE7F-9059AD8929AA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D949930-C828-0848-4E88-2947E8020A79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Z2 Spokojenost –  postup výpočtu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379256B-4621-80B2-5EFD-2FF3D8F2FE1A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8AEFDD60-8178-836D-1F8C-55D425B42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121652F-3BCF-D66E-FF0B-ACD122CFA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5D1DDBD-D563-F38A-08D5-C80237744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246186"/>
              </p:ext>
            </p:extLst>
          </p:nvPr>
        </p:nvGraphicFramePr>
        <p:xfrm>
          <a:off x="2057400" y="3543299"/>
          <a:ext cx="15621000" cy="647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80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4193-8BCF-E3FA-1C5C-6B5CEE9D8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ED2D966-B0D3-DEAA-A6AB-1F4E7F9185EF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E8BE8EE-2FC3-E0E3-3FC7-8867BF969EDC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1CB49DA-73AD-C0C9-1CDF-73400EC9E6EC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22FAF55-6DF8-6604-C96E-11D55E625E7E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38C65BA-39D7-FF45-78AE-DFADE127B58E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E2F0C15-226B-272B-8F89-0BA5F804623C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DCFE126-3871-A5DC-CC35-676538B935B3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B2 Bezpečnost - základní pojmy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DC08A8F-82F8-81E2-F64B-6ED20E02BEAE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4910E595-953B-1F48-649B-53BD5751A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CECEC057-49D6-350A-7ACB-E67E863C2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4B81F554-6448-B42D-849F-FF115E978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94546"/>
              </p:ext>
            </p:extLst>
          </p:nvPr>
        </p:nvGraphicFramePr>
        <p:xfrm>
          <a:off x="671010" y="3578757"/>
          <a:ext cx="15860317" cy="1936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410">
                  <a:extLst>
                    <a:ext uri="{9D8B030D-6E8A-4147-A177-3AD203B41FA5}">
                      <a16:colId xmlns:a16="http://schemas.microsoft.com/office/drawing/2014/main" val="3248072888"/>
                    </a:ext>
                  </a:extLst>
                </a:gridCol>
                <a:gridCol w="7459274">
                  <a:extLst>
                    <a:ext uri="{9D8B030D-6E8A-4147-A177-3AD203B41FA5}">
                      <a16:colId xmlns:a16="http://schemas.microsoft.com/office/drawing/2014/main" val="1342290382"/>
                    </a:ext>
                  </a:extLst>
                </a:gridCol>
                <a:gridCol w="4695506">
                  <a:extLst>
                    <a:ext uri="{9D8B030D-6E8A-4147-A177-3AD203B41FA5}">
                      <a16:colId xmlns:a16="http://schemas.microsoft.com/office/drawing/2014/main" val="459911125"/>
                    </a:ext>
                  </a:extLst>
                </a:gridCol>
                <a:gridCol w="1977127">
                  <a:extLst>
                    <a:ext uri="{9D8B030D-6E8A-4147-A177-3AD203B41FA5}">
                      <a16:colId xmlns:a16="http://schemas.microsoft.com/office/drawing/2014/main" val="17721996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>
                          <a:effectLst/>
                        </a:rPr>
                        <a:t>Označení</a:t>
                      </a:r>
                      <a:endParaRPr lang="cs-C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Indikátor</a:t>
                      </a:r>
                      <a:endParaRPr lang="cs-C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Datový formát</a:t>
                      </a:r>
                      <a:endParaRPr lang="cs-C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>
                          <a:effectLst/>
                        </a:rPr>
                        <a:t>Druh služby</a:t>
                      </a:r>
                      <a:endParaRPr lang="cs-C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677648165"/>
                  </a:ext>
                </a:extLst>
              </a:tr>
              <a:tr h="1543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4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</a:t>
                      </a: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Klienti považují jim poskytované sociální služby za bezpečné.</a:t>
                      </a:r>
                      <a:endParaRPr lang="cs-C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Procento udávající, jak bezpečně se klienti v dané službě cítí.</a:t>
                      </a:r>
                      <a:endParaRPr lang="cs-CZ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Všechny druhy a formy služeb</a:t>
                      </a:r>
                      <a:endParaRPr lang="cs-C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extLst>
                  <a:ext uri="{0D108BD9-81ED-4DB2-BD59-A6C34878D82A}">
                    <a16:rowId xmlns:a16="http://schemas.microsoft.com/office/drawing/2014/main" val="3439094944"/>
                  </a:ext>
                </a:extLst>
              </a:tr>
            </a:tbl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B6831A36-45EE-94B6-576D-586BAC34792C}"/>
              </a:ext>
            </a:extLst>
          </p:cNvPr>
          <p:cNvSpPr txBox="1"/>
          <p:nvPr/>
        </p:nvSpPr>
        <p:spPr>
          <a:xfrm>
            <a:off x="719094" y="5850366"/>
            <a:ext cx="8689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Návaznost:</a:t>
            </a:r>
            <a:r>
              <a:rPr lang="cs-CZ" b="1" dirty="0"/>
              <a:t>  </a:t>
            </a:r>
          </a:p>
          <a:p>
            <a:r>
              <a:rPr lang="cs-CZ" sz="2400" b="1" dirty="0"/>
              <a:t>§ 2 ZSS, odst. 2</a:t>
            </a:r>
            <a:r>
              <a:rPr lang="cs-CZ" sz="2400" dirty="0"/>
              <a:t>) Sociální služby  poskytovány v zájmu osob a v náležité kvalitě takovými způsoby, aby bylo vždy důsledně zajištěno dodržování lidských práv a základních svobod osob.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762E731-8EAB-6907-5A7F-E0A80DDAB7D7}"/>
              </a:ext>
            </a:extLst>
          </p:cNvPr>
          <p:cNvSpPr txBox="1"/>
          <p:nvPr/>
        </p:nvSpPr>
        <p:spPr>
          <a:xfrm>
            <a:off x="9829800" y="6451265"/>
            <a:ext cx="67015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cs-CZ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Hodnocení indikátoru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Klienti hodnotí bezpečnost služby na  škále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Vypočte se průměr hodnocení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Výsledek se přepočte na procentní body</a:t>
            </a:r>
            <a:br>
              <a:rPr lang="cs-CZ" sz="2800" dirty="0"/>
            </a:br>
            <a:r>
              <a:rPr lang="cs-CZ" sz="2800" dirty="0"/>
              <a:t> B2 = P/0,04</a:t>
            </a:r>
          </a:p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D77BB4E-4272-8670-ED4D-184300095130}"/>
              </a:ext>
            </a:extLst>
          </p:cNvPr>
          <p:cNvSpPr txBox="1"/>
          <p:nvPr/>
        </p:nvSpPr>
        <p:spPr>
          <a:xfrm>
            <a:off x="677487" y="7746315"/>
            <a:ext cx="8000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Význam indikátoru</a:t>
            </a:r>
          </a:p>
          <a:p>
            <a:r>
              <a:rPr lang="cs-CZ" sz="2400" dirty="0"/>
              <a:t>Subjektivní názory  a pocity klientů jsou stejně důležité jako objektivní ukazatele. Služba je bezpečná především tehdy, pokud ji jako bezpečnou vnímají sami klienti.</a:t>
            </a:r>
          </a:p>
        </p:txBody>
      </p:sp>
    </p:spTree>
    <p:extLst>
      <p:ext uri="{BB962C8B-B14F-4D97-AF65-F5344CB8AC3E}">
        <p14:creationId xmlns:p14="http://schemas.microsoft.com/office/powerpoint/2010/main" val="383358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37094-A0AF-FE28-0AA2-3D78C5E45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CC68987-A5A9-B0C3-6A6B-D0BB284C04C4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5C7DFF-58B8-ADDE-802F-8EC36CFBC7A4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2A9463E-6F6C-DA48-716E-F807617B8EB8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7984A75-DAEA-2793-6E6B-B95F0B8633A8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B7F0619-C9F0-55F2-1D43-DC66717F4AF5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591AB38-80D2-6B8D-7697-13E54008B165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DC3DAD45-3139-F268-BB39-7B5BA12C5040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Děkuji za pozornost.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333D941-210D-9763-1CF2-6BAE4F8ADDA9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18158C2D-803B-70EE-7AC7-8323A09B9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CEA2A558-3975-8C02-940D-4AA8DFE4B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65B172D-3823-EE91-A823-E8DA7C762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25" y="4995862"/>
            <a:ext cx="5772150" cy="2952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4E4B148-71A7-9991-0CF6-C94525ED1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6" y="3491436"/>
            <a:ext cx="48768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5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Východiska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0212" y="3521053"/>
            <a:ext cx="14383187" cy="1824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64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Sílící požadavky na spolehlivé nástroje měření kvality</a:t>
            </a:r>
          </a:p>
          <a:p>
            <a:pPr marL="457200" indent="-457200" algn="just">
              <a:lnSpc>
                <a:spcPts val="364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Národní strategie – Strategie sociálního začleňování a Národní strategie sociálních služeb  -  požadavek na doložitelné, kontrolovatelné, srozumitelné a objektivní nástroje</a:t>
            </a: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DD59174-23B4-DE27-3C8D-1ECDCFBC8D6B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AACD84B6-C960-F2CC-D188-05DDDA578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D246BE0-68B9-913E-F660-1DE8E62DD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sp>
        <p:nvSpPr>
          <p:cNvPr id="28" name="Mrak 27">
            <a:extLst>
              <a:ext uri="{FF2B5EF4-FFF2-40B4-BE49-F238E27FC236}">
                <a16:creationId xmlns:a16="http://schemas.microsoft.com/office/drawing/2014/main" id="{823429A9-3B72-E15C-6A9E-9749C4690E44}"/>
              </a:ext>
            </a:extLst>
          </p:cNvPr>
          <p:cNvSpPr/>
          <p:nvPr/>
        </p:nvSpPr>
        <p:spPr>
          <a:xfrm>
            <a:off x="9549663" y="5524500"/>
            <a:ext cx="3886200" cy="26670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400" b="1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1 600 indikátorů k inspiraci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9A96B17-8754-EE4E-5438-6776C1153773}"/>
              </a:ext>
            </a:extLst>
          </p:cNvPr>
          <p:cNvSpPr txBox="1"/>
          <p:nvPr/>
        </p:nvSpPr>
        <p:spPr>
          <a:xfrm>
            <a:off x="1676400" y="5595419"/>
            <a:ext cx="662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Dobrovolný rámec kvality sociálních služeb (MSPV), Kritéria kvality Center duševního zdraví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Standardy poskytování služeb v multidisciplinárních týmech pro děti a dospívající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WHO TOOLKIT a NDIS Practice Standards and Quality Indicators (Austrálie)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Standards for Health Promotion in Hospitals: Development of indicators for a Self Assessment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Výsledkové indikátory  EASPD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EQUASS Principles, Criteria and Indicators (Norsko, Litva, Portugalsko, Slovinsko) </a:t>
            </a:r>
            <a:endParaRPr lang="cs-CZ" dirty="0">
              <a:solidFill>
                <a:schemeClr val="tx2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0C9A3-77EF-3967-5BBA-14D570A1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ED34C71-D29A-2DF9-DEC0-56EB301F152B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7E70A1E-054C-A1F2-2587-C862E64267FB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8521CA5-B447-DBD7-38A7-180CBE1E05A4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7BA9573-1867-11C2-19BD-79716ADB2527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6978315-C0D2-E19F-4708-EAC0C9DA282E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F2E1739-FBE4-C687-D0A6-80F63A93B2DE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58A1BB1-982F-7FF8-DD74-FD98E3826320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Účel a cíl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0635E15-0E24-D9F5-51F0-6E5791CA6C50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D615BB8E-BDA8-6DA4-C202-638ED7B93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60AF23D9-016F-4164-F03A-373CB3C1C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40CD3F0-B8AC-C3F3-C20C-1A8A72C69570}"/>
              </a:ext>
            </a:extLst>
          </p:cNvPr>
          <p:cNvGrpSpPr/>
          <p:nvPr/>
        </p:nvGrpSpPr>
        <p:grpSpPr>
          <a:xfrm>
            <a:off x="10744200" y="4373140"/>
            <a:ext cx="4419600" cy="3963181"/>
            <a:chOff x="2057400" y="5403010"/>
            <a:chExt cx="4419600" cy="3963181"/>
          </a:xfrm>
        </p:grpSpPr>
        <p:sp>
          <p:nvSpPr>
            <p:cNvPr id="14" name="Rovnoramenný trojúhelník 13">
              <a:extLst>
                <a:ext uri="{FF2B5EF4-FFF2-40B4-BE49-F238E27FC236}">
                  <a16:creationId xmlns:a16="http://schemas.microsoft.com/office/drawing/2014/main" id="{596672F0-F20B-29DF-A14C-A72631F6B8CD}"/>
                </a:ext>
              </a:extLst>
            </p:cNvPr>
            <p:cNvSpPr/>
            <p:nvPr/>
          </p:nvSpPr>
          <p:spPr>
            <a:xfrm>
              <a:off x="2057400" y="5403010"/>
              <a:ext cx="4419600" cy="396318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3273D2C1-0E3B-C588-394D-5DD2C7EE0592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7505700"/>
              <a:ext cx="20574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E45D40EB-955D-F135-0962-A679EAC8DD6D}"/>
                </a:ext>
              </a:extLst>
            </p:cNvPr>
            <p:cNvSpPr txBox="1"/>
            <p:nvPr/>
          </p:nvSpPr>
          <p:spPr>
            <a:xfrm>
              <a:off x="3613220" y="6566024"/>
              <a:ext cx="14159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Cíl:</a:t>
              </a:r>
            </a:p>
            <a:p>
              <a:pPr algn="ctr"/>
              <a:r>
                <a:rPr lang="cs-CZ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Standard</a:t>
              </a:r>
            </a:p>
          </p:txBody>
        </p: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A751790C-2708-2374-2DB6-AA21C5BB42B3}"/>
                </a:ext>
              </a:extLst>
            </p:cNvPr>
            <p:cNvCxnSpPr/>
            <p:nvPr/>
          </p:nvCxnSpPr>
          <p:spPr>
            <a:xfrm>
              <a:off x="2862943" y="8387791"/>
              <a:ext cx="27432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ECFD60BF-A0EE-BF71-CD9F-ADA710DDA6F4}"/>
                </a:ext>
              </a:extLst>
            </p:cNvPr>
            <p:cNvSpPr txBox="1"/>
            <p:nvPr/>
          </p:nvSpPr>
          <p:spPr>
            <a:xfrm>
              <a:off x="3162300" y="7665388"/>
              <a:ext cx="2209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Měřítko:</a:t>
              </a:r>
            </a:p>
            <a:p>
              <a:pPr algn="ctr"/>
              <a:r>
                <a:rPr lang="cs-CZ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Kritérium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B5594236-E208-4F14-707F-CB817D24341B}"/>
                </a:ext>
              </a:extLst>
            </p:cNvPr>
            <p:cNvSpPr txBox="1"/>
            <p:nvPr/>
          </p:nvSpPr>
          <p:spPr>
            <a:xfrm>
              <a:off x="3645041" y="8523196"/>
              <a:ext cx="13841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Důkaz</a:t>
              </a:r>
              <a:r>
                <a:rPr lang="cs-CZ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:</a:t>
              </a:r>
            </a:p>
            <a:p>
              <a:pPr algn="ctr"/>
              <a:r>
                <a:rPr lang="cs-CZ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Indikátor</a:t>
              </a:r>
            </a:p>
          </p:txBody>
        </p:sp>
      </p:grp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E4E06FE-45E4-A18A-4A28-D2928A3B37A4}"/>
              </a:ext>
            </a:extLst>
          </p:cNvPr>
          <p:cNvSpPr txBox="1"/>
          <p:nvPr/>
        </p:nvSpPr>
        <p:spPr>
          <a:xfrm>
            <a:off x="634241" y="3695700"/>
            <a:ext cx="8204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Být v souladu s požadavky zákona o sociálních službách a vyhlášky k zákonu, i jiných zákonných norem, ale neduplikovat je.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Rozšířit pohled na kvalitu především z hlediska systémového řízení kvality a stát se tak vodítkem pro další práci na kvalitě.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D3B34E3-5071-7B1B-C05F-083886B4B7E0}"/>
              </a:ext>
            </a:extLst>
          </p:cNvPr>
          <p:cNvSpPr txBox="1"/>
          <p:nvPr/>
        </p:nvSpPr>
        <p:spPr>
          <a:xfrm>
            <a:off x="661455" y="5737000"/>
            <a:ext cx="8509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Externí použití: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Sběr dat do jednotného národního systému vykazování - 1x ročně.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Analýzy prostředí sociálních služeb pro centrální orgány </a:t>
            </a:r>
          </a:p>
          <a:p>
            <a:r>
              <a:rPr lang="cs-CZ" sz="2000" b="1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Interní použití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Zvyšování kvality poskytované sociální služby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90FA144-7A1F-B732-F38A-E4F1E734784A}"/>
              </a:ext>
            </a:extLst>
          </p:cNvPr>
          <p:cNvSpPr txBox="1"/>
          <p:nvPr/>
        </p:nvSpPr>
        <p:spPr>
          <a:xfrm>
            <a:off x="612470" y="8002984"/>
            <a:ext cx="85097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Zjistitelné</a:t>
            </a:r>
            <a:r>
              <a:rPr lang="cs-CZ" sz="3600" b="1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/ </a:t>
            </a:r>
            <a:r>
              <a:rPr lang="cs-CZ" sz="3600" b="1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srozumitelné</a:t>
            </a:r>
            <a:r>
              <a:rPr lang="cs-CZ" sz="3600" b="1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/ </a:t>
            </a:r>
            <a:r>
              <a:rPr lang="cs-CZ" sz="3600" b="1" dirty="0">
                <a:solidFill>
                  <a:srgbClr val="C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validní</a:t>
            </a:r>
            <a:r>
              <a:rPr lang="cs-CZ" sz="3600" b="1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/</a:t>
            </a:r>
            <a:br>
              <a:rPr lang="cs-CZ" sz="3600" b="1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3200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nástroje měření kvality</a:t>
            </a:r>
          </a:p>
        </p:txBody>
      </p:sp>
    </p:spTree>
    <p:extLst>
      <p:ext uri="{BB962C8B-B14F-4D97-AF65-F5344CB8AC3E}">
        <p14:creationId xmlns:p14="http://schemas.microsoft.com/office/powerpoint/2010/main" val="375986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40493-9CDF-D9BF-3549-A06F1825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A8EEFB6-4723-BABA-111C-8DAB86151CE0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62644E-D839-CE17-C7EB-DA18CC3A73A7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22D30C-D2C8-D82C-2525-A8AA4B6C1280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2D47B4E-D121-74B6-CEA0-0D10CC8EBC5B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87D72EF-97AB-CFBF-962B-00E6B52D7A73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4845071-4EF9-13CC-1849-9D96E2DB84DB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706D1209-A6BA-0894-8952-9EA18454C666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První etapa – vytvoření 20 indikátorů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5E81937-3727-FAAD-15F7-0F916D2DF5B8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EA463BDA-1E29-B3A6-549F-B2D5875DB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CB49904E-887B-88DA-2AD7-85D1BB633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sp>
        <p:nvSpPr>
          <p:cNvPr id="9" name="TextovéPole 10">
            <a:extLst>
              <a:ext uri="{FF2B5EF4-FFF2-40B4-BE49-F238E27FC236}">
                <a16:creationId xmlns:a16="http://schemas.microsoft.com/office/drawing/2014/main" id="{A241E637-C102-43FD-03D3-FEC2601B7764}"/>
              </a:ext>
            </a:extLst>
          </p:cNvPr>
          <p:cNvSpPr txBox="1"/>
          <p:nvPr/>
        </p:nvSpPr>
        <p:spPr>
          <a:xfrm>
            <a:off x="703114" y="3361023"/>
            <a:ext cx="168817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i="1" dirty="0">
                <a:solidFill>
                  <a:srgbClr val="FFC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13 oblastí</a:t>
            </a: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806BCB25-4477-3B4F-2803-E5F95F5A2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851994"/>
              </p:ext>
            </p:extLst>
          </p:nvPr>
        </p:nvGraphicFramePr>
        <p:xfrm>
          <a:off x="1400392" y="4059751"/>
          <a:ext cx="14554200" cy="508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177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1D617-96A3-8EB0-B2AC-7C1112F3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320209-B6B7-B8CB-648F-AC69F581B2E5}"/>
              </a:ext>
            </a:extLst>
          </p:cNvPr>
          <p:cNvGrpSpPr/>
          <p:nvPr/>
        </p:nvGrpSpPr>
        <p:grpSpPr>
          <a:xfrm>
            <a:off x="76200" y="1554851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DAD29F-2937-3369-24B7-F9F197003A79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6100533-BBAC-1A1F-09FE-28EBD9EE3AE2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442438F-348C-3C9D-C954-8131BF10B7D7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96B6CD8-FBCE-414C-1FF0-6620F77B364E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931FBF9-6E17-21D2-3C4C-A2D7B6ABF3C4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34EB55E-6112-18F2-5C45-DD6F6317B495}"/>
              </a:ext>
            </a:extLst>
          </p:cNvPr>
          <p:cNvSpPr txBox="1"/>
          <p:nvPr/>
        </p:nvSpPr>
        <p:spPr>
          <a:xfrm>
            <a:off x="1112166" y="1766128"/>
            <a:ext cx="16063668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Metodický list indikátoru -ukázka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9608A09-0643-1757-7B75-F5C1FBF16FCF}"/>
              </a:ext>
            </a:extLst>
          </p:cNvPr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0038590-7180-AB2F-6B71-C862DFCBB480}"/>
                </a:ext>
              </a:extLst>
            </p:cNvPr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71A1A5E-4F52-8D49-4E4F-B30D7E90C736}"/>
                </a:ext>
              </a:extLst>
            </p:cNvPr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E0E5D24-CD82-551F-B861-77CAFD9BE263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2B078DBF-EB64-BD74-7F6B-71D1579A52F4}"/>
              </a:ext>
            </a:extLst>
          </p:cNvPr>
          <p:cNvSpPr txBox="1">
            <a:spLocks/>
          </p:cNvSpPr>
          <p:nvPr/>
        </p:nvSpPr>
        <p:spPr>
          <a:xfrm>
            <a:off x="1190492" y="3695700"/>
            <a:ext cx="7343908" cy="56627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3300" i="1" dirty="0">
                <a:latin typeface="Poppins" panose="00000500000000000000" pitchFamily="2" charset="-18"/>
                <a:cs typeface="Poppins" panose="00000500000000000000" pitchFamily="2" charset="-18"/>
              </a:rPr>
              <a:t>Příklad: Indikátor z oblasti Bezpečí</a:t>
            </a:r>
          </a:p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cs-CZ" sz="2700" b="1" dirty="0">
                <a:latin typeface="Poppins" panose="00000500000000000000" pitchFamily="2" charset="-18"/>
                <a:cs typeface="Poppins" panose="00000500000000000000" pitchFamily="2" charset="-18"/>
              </a:rPr>
              <a:t>Metody</a:t>
            </a:r>
            <a:r>
              <a:rPr lang="cs-CZ" sz="2700" dirty="0">
                <a:latin typeface="Poppins" panose="00000500000000000000" pitchFamily="2" charset="-18"/>
                <a:cs typeface="Poppins" panose="00000500000000000000" pitchFamily="2" charset="-18"/>
              </a:rPr>
              <a:t> – poskytovatel si určí sám, záleží na jeho možnostech a cílové skupině:</a:t>
            </a:r>
          </a:p>
          <a:p>
            <a:pPr marL="1209675" indent="-373857">
              <a:lnSpc>
                <a:spcPct val="60000"/>
              </a:lnSpc>
              <a:buFont typeface="Symbol" panose="05050102010706020507" pitchFamily="18" charset="2"/>
              <a:buChar char=""/>
            </a:pPr>
            <a:r>
              <a:rPr lang="cs-CZ" sz="2700" dirty="0">
                <a:latin typeface="Poppins" panose="00000500000000000000" pitchFamily="2" charset="-18"/>
                <a:cs typeface="Poppins" panose="00000500000000000000" pitchFamily="2" charset="-18"/>
              </a:rPr>
              <a:t>individuální rozhovory s klienty</a:t>
            </a:r>
          </a:p>
          <a:p>
            <a:pPr marL="1209675" indent="-373857">
              <a:lnSpc>
                <a:spcPct val="60000"/>
              </a:lnSpc>
              <a:buFont typeface="Symbol" panose="05050102010706020507" pitchFamily="18" charset="2"/>
              <a:buChar char=""/>
            </a:pPr>
            <a:r>
              <a:rPr lang="cs-CZ" sz="2700" dirty="0">
                <a:latin typeface="Poppins" panose="00000500000000000000" pitchFamily="2" charset="-18"/>
                <a:cs typeface="Poppins" panose="00000500000000000000" pitchFamily="2" charset="-18"/>
              </a:rPr>
              <a:t>dotazníkové šetření</a:t>
            </a:r>
          </a:p>
          <a:p>
            <a:pPr marL="1209675" indent="-373857">
              <a:lnSpc>
                <a:spcPct val="60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700" dirty="0">
                <a:latin typeface="Poppins" panose="00000500000000000000" pitchFamily="2" charset="-18"/>
                <a:cs typeface="Poppins" panose="00000500000000000000" pitchFamily="2" charset="-18"/>
              </a:rPr>
              <a:t>pozorování</a:t>
            </a:r>
          </a:p>
          <a:p>
            <a:pPr>
              <a:spcAft>
                <a:spcPts val="300"/>
              </a:spcAft>
              <a:buFont typeface="Arial" pitchFamily="34" charset="0"/>
              <a:buNone/>
            </a:pPr>
            <a:r>
              <a:rPr lang="cs-CZ" sz="2700" b="1" dirty="0">
                <a:latin typeface="Poppins" panose="00000500000000000000" pitchFamily="2" charset="-18"/>
                <a:cs typeface="Poppins" panose="00000500000000000000" pitchFamily="2" charset="-18"/>
              </a:rPr>
              <a:t>Způsob hodnocení </a:t>
            </a:r>
            <a:r>
              <a:rPr lang="cs-CZ" sz="2700" dirty="0">
                <a:latin typeface="Poppins" panose="00000500000000000000" pitchFamily="2" charset="-18"/>
                <a:cs typeface="Poppins" panose="00000500000000000000" pitchFamily="2" charset="-18"/>
              </a:rPr>
              <a:t>– škála 0 až 4 body</a:t>
            </a:r>
          </a:p>
          <a:p>
            <a:pPr>
              <a:spcAft>
                <a:spcPts val="300"/>
              </a:spcAft>
              <a:buFont typeface="Arial" pitchFamily="34" charset="0"/>
              <a:buNone/>
            </a:pPr>
            <a:r>
              <a:rPr lang="cs-CZ" sz="3300" b="1" dirty="0">
                <a:solidFill>
                  <a:srgbClr val="C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Důkazy k hodnocení indikátoru </a:t>
            </a:r>
          </a:p>
          <a:p>
            <a:pPr marL="0" indent="0" algn="ctr">
              <a:spcAft>
                <a:spcPts val="300"/>
              </a:spcAft>
              <a:buSzPts val="1000"/>
              <a:buFont typeface="Arial" pitchFamily="34" charset="0"/>
              <a:buNone/>
              <a:tabLst>
                <a:tab pos="685800" algn="l"/>
              </a:tabLst>
            </a:pPr>
            <a:r>
              <a:rPr lang="cs-CZ" sz="2700" dirty="0">
                <a:latin typeface="Poppins" panose="00000500000000000000" pitchFamily="2" charset="-18"/>
                <a:cs typeface="Poppins" panose="00000500000000000000" pitchFamily="2" charset="-18"/>
              </a:rPr>
              <a:t>Záznamy o hodnocení bezpečí služby jednotlivými klienty </a:t>
            </a:r>
          </a:p>
          <a:p>
            <a:pPr marL="0" indent="0">
              <a:buFont typeface="Arial" pitchFamily="34" charset="0"/>
              <a:buNone/>
            </a:pPr>
            <a:endParaRPr lang="cs-CZ" sz="1500" dirty="0"/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92A2F898-C553-4265-0A19-6A7DBAE1D618}"/>
              </a:ext>
            </a:extLst>
          </p:cNvPr>
          <p:cNvGraphicFramePr>
            <a:graphicFrameLocks noGrp="1"/>
          </p:cNvGraphicFramePr>
          <p:nvPr/>
        </p:nvGraphicFramePr>
        <p:xfrm>
          <a:off x="8686800" y="4261733"/>
          <a:ext cx="8030219" cy="3294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066">
                  <a:extLst>
                    <a:ext uri="{9D8B030D-6E8A-4147-A177-3AD203B41FA5}">
                      <a16:colId xmlns:a16="http://schemas.microsoft.com/office/drawing/2014/main" val="3954038657"/>
                    </a:ext>
                  </a:extLst>
                </a:gridCol>
                <a:gridCol w="2309131">
                  <a:extLst>
                    <a:ext uri="{9D8B030D-6E8A-4147-A177-3AD203B41FA5}">
                      <a16:colId xmlns:a16="http://schemas.microsoft.com/office/drawing/2014/main" val="3756072954"/>
                    </a:ext>
                  </a:extLst>
                </a:gridCol>
                <a:gridCol w="2871510">
                  <a:extLst>
                    <a:ext uri="{9D8B030D-6E8A-4147-A177-3AD203B41FA5}">
                      <a16:colId xmlns:a16="http://schemas.microsoft.com/office/drawing/2014/main" val="2929262942"/>
                    </a:ext>
                  </a:extLst>
                </a:gridCol>
                <a:gridCol w="1406512">
                  <a:extLst>
                    <a:ext uri="{9D8B030D-6E8A-4147-A177-3AD203B41FA5}">
                      <a16:colId xmlns:a16="http://schemas.microsoft.com/office/drawing/2014/main" val="2515858385"/>
                    </a:ext>
                  </a:extLst>
                </a:gridCol>
              </a:tblGrid>
              <a:tr h="9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cs-CZ" sz="2100" kern="100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Označení </a:t>
                      </a:r>
                      <a:endParaRPr lang="cs-CZ" sz="2100" kern="100" dirty="0">
                        <a:effectLst/>
                        <a:latin typeface="Poppins" panose="00000500000000000000" pitchFamily="2" charset="-18"/>
                        <a:ea typeface="Calibri" panose="020F0502020204030204" pitchFamily="34" charset="0"/>
                        <a:cs typeface="Poppins" panose="00000500000000000000" pitchFamily="2" charset="-18"/>
                      </a:endParaRPr>
                    </a:p>
                  </a:txBody>
                  <a:tcPr marL="16232" marR="16232" marT="16232" marB="162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cs-CZ" sz="2100" kern="100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Indikátor </a:t>
                      </a:r>
                      <a:endParaRPr lang="cs-CZ" sz="2100" kern="100" dirty="0">
                        <a:effectLst/>
                        <a:latin typeface="Poppins" panose="00000500000000000000" pitchFamily="2" charset="-18"/>
                        <a:ea typeface="Calibri" panose="020F0502020204030204" pitchFamily="34" charset="0"/>
                        <a:cs typeface="Poppins" panose="00000500000000000000" pitchFamily="2" charset="-18"/>
                      </a:endParaRPr>
                    </a:p>
                  </a:txBody>
                  <a:tcPr marL="16232" marR="16232" marT="16232" marB="162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cs-CZ" sz="2100" kern="100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Datový formát </a:t>
                      </a:r>
                      <a:endParaRPr lang="cs-CZ" sz="2100" kern="100" dirty="0">
                        <a:effectLst/>
                        <a:latin typeface="Poppins" panose="00000500000000000000" pitchFamily="2" charset="-18"/>
                        <a:ea typeface="Calibri" panose="020F0502020204030204" pitchFamily="34" charset="0"/>
                        <a:cs typeface="Poppins" panose="00000500000000000000" pitchFamily="2" charset="-18"/>
                      </a:endParaRPr>
                    </a:p>
                  </a:txBody>
                  <a:tcPr marL="16232" marR="16232" marT="16232" marB="162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cs-CZ" sz="2100" kern="100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Druh služby </a:t>
                      </a:r>
                      <a:endParaRPr lang="cs-CZ" sz="2100" kern="100" dirty="0">
                        <a:effectLst/>
                        <a:latin typeface="Poppins" panose="00000500000000000000" pitchFamily="2" charset="-18"/>
                        <a:ea typeface="Calibri" panose="020F0502020204030204" pitchFamily="34" charset="0"/>
                        <a:cs typeface="Poppins" panose="00000500000000000000" pitchFamily="2" charset="-18"/>
                      </a:endParaRPr>
                    </a:p>
                  </a:txBody>
                  <a:tcPr marL="16232" marR="16232" marT="16232" marB="16232" anchor="b"/>
                </a:tc>
                <a:extLst>
                  <a:ext uri="{0D108BD9-81ED-4DB2-BD59-A6C34878D82A}">
                    <a16:rowId xmlns:a16="http://schemas.microsoft.com/office/drawing/2014/main" val="3416127494"/>
                  </a:ext>
                </a:extLst>
              </a:tr>
              <a:tr h="2318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cs-CZ" sz="2100" kern="100" dirty="0">
                          <a:effectLst/>
                        </a:rPr>
                        <a:t>B2 </a:t>
                      </a:r>
                      <a:endParaRPr lang="cs-CZ" sz="2100" kern="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32" marR="16232" marT="16232" marB="162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cs-CZ" sz="2100" kern="100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Klienti považují jim poskytované sociální služby za bezpečné. </a:t>
                      </a:r>
                      <a:endParaRPr lang="cs-CZ" sz="2100" kern="100" dirty="0">
                        <a:effectLst/>
                        <a:latin typeface="Poppins" panose="00000500000000000000" pitchFamily="2" charset="-18"/>
                        <a:ea typeface="Calibri" panose="020F0502020204030204" pitchFamily="34" charset="0"/>
                        <a:cs typeface="Poppins" panose="00000500000000000000" pitchFamily="2" charset="-18"/>
                      </a:endParaRPr>
                    </a:p>
                  </a:txBody>
                  <a:tcPr marL="16232" marR="16232" marT="16232" marB="162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cs-CZ" sz="2100" kern="100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Procento udávající, jak bezpečně se klienti v dané službě cítí. </a:t>
                      </a:r>
                      <a:endParaRPr lang="cs-CZ" sz="2100" kern="100" dirty="0">
                        <a:effectLst/>
                        <a:latin typeface="Poppins" panose="00000500000000000000" pitchFamily="2" charset="-18"/>
                        <a:ea typeface="Calibri" panose="020F0502020204030204" pitchFamily="34" charset="0"/>
                        <a:cs typeface="Poppins" panose="00000500000000000000" pitchFamily="2" charset="-18"/>
                      </a:endParaRPr>
                    </a:p>
                  </a:txBody>
                  <a:tcPr marL="16232" marR="16232" marT="16232" marB="162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cs-CZ" sz="2100" kern="100" dirty="0">
                          <a:effectLst/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Všechny druhy a formy služeb </a:t>
                      </a:r>
                      <a:endParaRPr lang="cs-CZ" sz="2100" kern="100" dirty="0">
                        <a:effectLst/>
                        <a:latin typeface="Poppins" panose="00000500000000000000" pitchFamily="2" charset="-18"/>
                        <a:ea typeface="Calibri" panose="020F0502020204030204" pitchFamily="34" charset="0"/>
                        <a:cs typeface="Poppins" panose="00000500000000000000" pitchFamily="2" charset="-18"/>
                      </a:endParaRPr>
                    </a:p>
                  </a:txBody>
                  <a:tcPr marL="16232" marR="16232" marT="16232" marB="16232"/>
                </a:tc>
                <a:extLst>
                  <a:ext uri="{0D108BD9-81ED-4DB2-BD59-A6C34878D82A}">
                    <a16:rowId xmlns:a16="http://schemas.microsoft.com/office/drawing/2014/main" val="143619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34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5A0E0-26AD-C4E0-8E06-7FCCBEB22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4F5954-A39E-84B6-FA59-3E3F5B8DD8E6}"/>
              </a:ext>
            </a:extLst>
          </p:cNvPr>
          <p:cNvGrpSpPr/>
          <p:nvPr/>
        </p:nvGrpSpPr>
        <p:grpSpPr>
          <a:xfrm>
            <a:off x="457199" y="1714629"/>
            <a:ext cx="16440587" cy="12358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03DF952-131B-2FDE-9CC5-8AFE7E0529B0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3EA09A5-9207-9224-AE32-F3753044097D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239F47C-75A2-4600-FD3E-697930E91EC2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489DF30-D19D-179A-44B8-928DA505404C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A5F69A0-587D-F997-D469-55AAB939D462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DC53BDE1-D9B3-F8B6-4748-B0F692BD0556}"/>
              </a:ext>
            </a:extLst>
          </p:cNvPr>
          <p:cNvSpPr txBox="1"/>
          <p:nvPr/>
        </p:nvSpPr>
        <p:spPr>
          <a:xfrm>
            <a:off x="703115" y="1948645"/>
            <a:ext cx="1619467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Druhá etapa – pilotní ověření ve 34 službách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62754FF-0DF2-90B5-3940-C10892F45008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4F756460-6C8B-FA4F-6AE5-3C848FBE7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C66E0837-33DC-D073-BDA4-ECF2AB5EA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sp>
        <p:nvSpPr>
          <p:cNvPr id="9" name="TextovéPole 10">
            <a:extLst>
              <a:ext uri="{FF2B5EF4-FFF2-40B4-BE49-F238E27FC236}">
                <a16:creationId xmlns:a16="http://schemas.microsoft.com/office/drawing/2014/main" id="{BD53CED7-B526-6B89-FB9A-1CF445D941EB}"/>
              </a:ext>
            </a:extLst>
          </p:cNvPr>
          <p:cNvSpPr txBox="1"/>
          <p:nvPr/>
        </p:nvSpPr>
        <p:spPr>
          <a:xfrm>
            <a:off x="703114" y="3361023"/>
            <a:ext cx="16881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4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Cíl: Získat zpětnou vazbu o vlastnostech indikátorů</a:t>
            </a:r>
            <a:endParaRPr lang="cs-CZ" sz="4800" b="1" dirty="0">
              <a:solidFill>
                <a:schemeClr val="tx2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aphicFrame>
        <p:nvGraphicFramePr>
          <p:cNvPr id="11" name="Zástupný obsah 2">
            <a:extLst>
              <a:ext uri="{FF2B5EF4-FFF2-40B4-BE49-F238E27FC236}">
                <a16:creationId xmlns:a16="http://schemas.microsoft.com/office/drawing/2014/main" id="{72CBDECC-6B65-3682-D2C1-61A7AF19F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897560"/>
              </p:ext>
            </p:extLst>
          </p:nvPr>
        </p:nvGraphicFramePr>
        <p:xfrm>
          <a:off x="1143000" y="4300404"/>
          <a:ext cx="15567660" cy="481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714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A4A44-4D16-F156-195C-904EB5B6A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91B46C0-40CE-7A53-034C-2A7389135525}"/>
              </a:ext>
            </a:extLst>
          </p:cNvPr>
          <p:cNvGrpSpPr/>
          <p:nvPr/>
        </p:nvGrpSpPr>
        <p:grpSpPr>
          <a:xfrm>
            <a:off x="457199" y="1714629"/>
            <a:ext cx="16440587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C83B254-3729-6536-B933-80A28A4C520C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FEF9262-56CE-DE6D-29D5-16C2ACE106A6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44BC12A-DDFB-8B9B-B461-577D8CFF29FB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D913905-9725-5299-1DEB-52961D1E1180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80085E4-24CB-2528-F037-FF6A812392B7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28BE71F-223E-E0F1-838A-9816BDAD9D1C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Třetí etapa zpracování dat a analýzy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A0696AB-075B-1801-3ED0-BA1D545019FB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93DFC741-81B3-AB88-CC98-770C7FDD4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48D028AA-A7D6-D380-889D-5AC70AF65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DF90751F-B77E-8288-6210-6F80E9F0CFFF}"/>
              </a:ext>
            </a:extLst>
          </p:cNvPr>
          <p:cNvSpPr txBox="1"/>
          <p:nvPr/>
        </p:nvSpPr>
        <p:spPr>
          <a:xfrm>
            <a:off x="634241" y="3695700"/>
            <a:ext cx="1155775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Kvantitativní analýza</a:t>
            </a:r>
            <a:br>
              <a:rPr lang="cs-CZ" sz="28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cs-CZ" sz="2800" b="1" dirty="0">
              <a:solidFill>
                <a:srgbClr val="0070C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Statistická analýza vlastností /škály z dotazníků/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Správnost výsledků zjišťování hodnot indikátorů</a:t>
            </a:r>
          </a:p>
          <a:p>
            <a:endParaRPr lang="cs-CZ" sz="2800" b="1" dirty="0">
              <a:solidFill>
                <a:srgbClr val="0070C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cs-CZ" sz="40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Kvalitativní analýza</a:t>
            </a:r>
            <a:br>
              <a:rPr lang="cs-CZ" sz="28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cs-CZ" sz="2800" b="1" dirty="0">
              <a:solidFill>
                <a:srgbClr val="0070C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Slovní komentáře poskytovatelů /dotazníky/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Slovní komentáře z místního šetření</a:t>
            </a:r>
          </a:p>
          <a:p>
            <a:endParaRPr lang="cs-CZ" sz="2000" b="1" dirty="0">
              <a:solidFill>
                <a:srgbClr val="0070C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sz="2000" b="1" dirty="0">
              <a:solidFill>
                <a:srgbClr val="0070C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3374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A1D86-BDB4-B32A-0EA8-FE8BE988F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B5361B1-E3C1-84FB-EB60-5FAE7A232240}"/>
              </a:ext>
            </a:extLst>
          </p:cNvPr>
          <p:cNvGrpSpPr/>
          <p:nvPr/>
        </p:nvGrpSpPr>
        <p:grpSpPr>
          <a:xfrm>
            <a:off x="76200" y="1554851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B04C049-8A57-9F74-E312-FDDB0707259C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B53A0EC-2AFC-A203-CB22-8DC391D44F0D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C8ECFF7-0161-B264-50A9-8B7AF21480BA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771035D-2867-0F18-C4E0-D4E83A008476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1B3C4E2-4C5F-4A3F-B7A9-C864AFA81C65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D310AAB-F6CE-54F2-57D0-D24BC641EAB7}"/>
              </a:ext>
            </a:extLst>
          </p:cNvPr>
          <p:cNvSpPr txBox="1"/>
          <p:nvPr/>
        </p:nvSpPr>
        <p:spPr>
          <a:xfrm>
            <a:off x="304800" y="1766128"/>
            <a:ext cx="17830800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Srozumitelnost - Validita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0E1F34B-0ABF-3EB0-AAA6-B09C76F07A60}"/>
              </a:ext>
            </a:extLst>
          </p:cNvPr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77A2252-0C5F-E444-8201-9E3DA093BCEB}"/>
                </a:ext>
              </a:extLst>
            </p:cNvPr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98E8F55-F953-5292-DD6B-60719B061EC6}"/>
                </a:ext>
              </a:extLst>
            </p:cNvPr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371A62E-C033-B27D-DAF5-0BDAF8205D99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5A912CB6-C00F-7A98-434C-0B458D673C82}"/>
              </a:ext>
            </a:extLst>
          </p:cNvPr>
          <p:cNvSpPr txBox="1">
            <a:spLocks/>
          </p:cNvSpPr>
          <p:nvPr/>
        </p:nvSpPr>
        <p:spPr>
          <a:xfrm>
            <a:off x="1066800" y="3921746"/>
            <a:ext cx="11430000" cy="495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342900" algn="l"/>
                <a:tab pos="674370" algn="l"/>
              </a:tabLst>
            </a:pPr>
            <a:endParaRPr lang="cs-CZ" sz="4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256BDB4-C48F-214C-33DC-DB3E8380E1F3}"/>
              </a:ext>
            </a:extLst>
          </p:cNvPr>
          <p:cNvSpPr txBox="1">
            <a:spLocks/>
          </p:cNvSpPr>
          <p:nvPr/>
        </p:nvSpPr>
        <p:spPr>
          <a:xfrm>
            <a:off x="1178868" y="3528967"/>
            <a:ext cx="14746932" cy="56752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Srozumitelnost  indikátorů je relativně vysoká, kolísá od  průměru 4,67 (Z2 zvyšování kvality) po průměr 3,81 ( OP2 ochrana práv)</a:t>
            </a:r>
          </a:p>
          <a:p>
            <a:r>
              <a:rPr lang="cs-CZ" sz="2000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Srozumitelnost koreluje s validitou (více srozumitelný - více validní, </a:t>
            </a:r>
            <a:r>
              <a:rPr lang="cs-CZ" sz="2000" dirty="0" err="1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koef</a:t>
            </a:r>
            <a:r>
              <a:rPr lang="cs-CZ" sz="2000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0,5)</a:t>
            </a:r>
          </a:p>
          <a:p>
            <a:r>
              <a:rPr lang="cs-CZ" sz="2000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Validita je nižší než srozumitelnost , hodnoty od 4,16 (N1) do 3 (B1)</a:t>
            </a:r>
          </a:p>
          <a:p>
            <a:r>
              <a:rPr lang="cs-CZ" sz="2000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Rozptyl hodnot validity není dramatický – max/min 1,16 b.</a:t>
            </a:r>
          </a:p>
          <a:p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cs-CZ" sz="1800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dirty="0">
              <a:ln w="0" cmpd="sng">
                <a:solidFill>
                  <a:schemeClr val="tx1"/>
                </a:solidFill>
              </a:ln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545FF95-94D0-6763-60A8-DCCC5D5D27D5}"/>
              </a:ext>
            </a:extLst>
          </p:cNvPr>
          <p:cNvGraphicFramePr>
            <a:graphicFrameLocks/>
          </p:cNvGraphicFramePr>
          <p:nvPr/>
        </p:nvGraphicFramePr>
        <p:xfrm>
          <a:off x="1030705" y="5153695"/>
          <a:ext cx="4583682" cy="372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9A3899D6-65F3-5F1A-D1E5-7997395F28F1}"/>
              </a:ext>
            </a:extLst>
          </p:cNvPr>
          <p:cNvGraphicFramePr>
            <a:graphicFrameLocks/>
          </p:cNvGraphicFramePr>
          <p:nvPr/>
        </p:nvGraphicFramePr>
        <p:xfrm>
          <a:off x="6248400" y="4737036"/>
          <a:ext cx="9677400" cy="378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448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39A74-F000-B9F6-B515-6C655EB7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4380264-4C6E-2EC4-5259-61FDF4C2EFD0}"/>
              </a:ext>
            </a:extLst>
          </p:cNvPr>
          <p:cNvGrpSpPr/>
          <p:nvPr/>
        </p:nvGrpSpPr>
        <p:grpSpPr>
          <a:xfrm>
            <a:off x="269508" y="1375004"/>
            <a:ext cx="13086832" cy="1262826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E3C56E0-6859-C345-14F3-ECA743645599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5AB4073-3206-92E9-29CF-87813F508786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5D3FB85-562D-B64E-01DE-C9BB07022EE1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55B6ED6-7FE2-85DD-175A-E164C850F999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2754906-B878-DCE1-B699-38F304E6079C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578B05BE-5B3B-9368-CAF4-7E7C8DE9E56E}"/>
              </a:ext>
            </a:extLst>
          </p:cNvPr>
          <p:cNvGrpSpPr/>
          <p:nvPr/>
        </p:nvGrpSpPr>
        <p:grpSpPr>
          <a:xfrm>
            <a:off x="607279" y="549172"/>
            <a:ext cx="6782731" cy="903495"/>
            <a:chOff x="0" y="0"/>
            <a:chExt cx="9043641" cy="120466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C944130-4D20-045A-B93E-8ED257CFB481}"/>
                </a:ext>
              </a:extLst>
            </p:cNvPr>
            <p:cNvSpPr/>
            <p:nvPr/>
          </p:nvSpPr>
          <p:spPr>
            <a:xfrm>
              <a:off x="0" y="0"/>
              <a:ext cx="4490099" cy="1204660"/>
            </a:xfrm>
            <a:custGeom>
              <a:avLst/>
              <a:gdLst/>
              <a:ahLst/>
              <a:cxnLst/>
              <a:rect l="l" t="t" r="r" b="b"/>
              <a:pathLst>
                <a:path w="4490099" h="1204660">
                  <a:moveTo>
                    <a:pt x="0" y="0"/>
                  </a:moveTo>
                  <a:lnTo>
                    <a:pt x="4490099" y="0"/>
                  </a:lnTo>
                  <a:lnTo>
                    <a:pt x="4490099" y="1204660"/>
                  </a:lnTo>
                  <a:lnTo>
                    <a:pt x="0" y="1204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97B3981-3AC5-15D1-2CD5-E57229A43006}"/>
                </a:ext>
              </a:extLst>
            </p:cNvPr>
            <p:cNvSpPr/>
            <p:nvPr/>
          </p:nvSpPr>
          <p:spPr>
            <a:xfrm>
              <a:off x="5115847" y="26696"/>
              <a:ext cx="3927794" cy="1151231"/>
            </a:xfrm>
            <a:custGeom>
              <a:avLst/>
              <a:gdLst/>
              <a:ahLst/>
              <a:cxnLst/>
              <a:rect l="l" t="t" r="r" b="b"/>
              <a:pathLst>
                <a:path w="3927794" h="1151231">
                  <a:moveTo>
                    <a:pt x="0" y="0"/>
                  </a:moveTo>
                  <a:lnTo>
                    <a:pt x="3927794" y="0"/>
                  </a:lnTo>
                  <a:lnTo>
                    <a:pt x="3927794" y="1151231"/>
                  </a:lnTo>
                  <a:lnTo>
                    <a:pt x="0" y="115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9AEC8FB-4A4C-8479-28D7-7EC04B457BC3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FFBB2ED-5E1A-D764-4BA9-A76DEBBEE783}"/>
              </a:ext>
            </a:extLst>
          </p:cNvPr>
          <p:cNvSpPr txBox="1">
            <a:spLocks/>
          </p:cNvSpPr>
          <p:nvPr/>
        </p:nvSpPr>
        <p:spPr>
          <a:xfrm>
            <a:off x="1066800" y="3921746"/>
            <a:ext cx="11430000" cy="495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342900" algn="l"/>
                <a:tab pos="674370" algn="l"/>
              </a:tabLst>
            </a:pPr>
            <a:endParaRPr lang="cs-CZ" sz="4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9C6814FD-7BB0-6C43-32AE-300840EAE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69951"/>
              </p:ext>
            </p:extLst>
          </p:nvPr>
        </p:nvGraphicFramePr>
        <p:xfrm>
          <a:off x="237311" y="2690383"/>
          <a:ext cx="1688123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308">
                  <a:extLst>
                    <a:ext uri="{9D8B030D-6E8A-4147-A177-3AD203B41FA5}">
                      <a16:colId xmlns:a16="http://schemas.microsoft.com/office/drawing/2014/main" val="1071559391"/>
                    </a:ext>
                  </a:extLst>
                </a:gridCol>
                <a:gridCol w="9765324">
                  <a:extLst>
                    <a:ext uri="{9D8B030D-6E8A-4147-A177-3AD203B41FA5}">
                      <a16:colId xmlns:a16="http://schemas.microsoft.com/office/drawing/2014/main" val="57383228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838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04872495"/>
                    </a:ext>
                  </a:extLst>
                </a:gridCol>
              </a:tblGrid>
              <a:tr h="44505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Klíčová vyjádření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Četnost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Podíl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964235"/>
                  </a:ext>
                </a:extLst>
              </a:tr>
              <a:tr h="1157140"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Explicitní vyjádření dobré zjistitelnosti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„Žádný z požadovaných údajů či úkonů nebyl pro vyhledání problém.", " Nic nebylo obtížné zjistit, veškerá data se sbírají průběžně.", „Vše bylo jednoduše zjistitelné“, „Žádný“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32,14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834456"/>
                  </a:ext>
                </a:extLst>
              </a:tr>
              <a:tr h="801097"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Vysoká časová náročnost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"Jako obtížnost se jevila časová náročnost", „Nevíce času zabrala selekce klientů dle požadavků indikátoru“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79729"/>
                  </a:ext>
                </a:extLst>
              </a:tr>
              <a:tr h="1157140"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Pracnost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Zjistit, ve který všech dokumentech je metodika popásána „, “Bylo třeba projít všechny individuální plány“, Náročné bylo, jak dát dohromady postup, jak informaci zjistit“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23,66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055687"/>
                  </a:ext>
                </a:extLst>
              </a:tr>
              <a:tr h="1157140"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Požadovaný údaj poskytovatel neeviduje nebo ho nelze z dokumentace získat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„Běžně informaci ohledně bezpečnosti od klientů nezjišťujeme“, „Bylo pro nás obtížné zjistit procento indikátoru, jelikož nemáme v dokumentaci uživatele vyloženě záznam o společném hodnocení“,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816666"/>
                  </a:ext>
                </a:extLst>
              </a:tr>
              <a:tr h="1157140"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Obtíže s pochopením indikátoru nebo některé jeho části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„Nemohli jsme se shodnout, co přesně má indikátor vyhodnotit“ , „Bylo pro nás obtížné vyhodnotit co se po nás v ukazateli chce“,“ Přišlo nám, že jsme tomu vůbec nerozuměly“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0701"/>
                  </a:ext>
                </a:extLst>
              </a:tr>
              <a:tr h="801097">
                <a:tc>
                  <a:txBody>
                    <a:bodyPr/>
                    <a:lstStyle/>
                    <a:p>
                      <a:r>
                        <a:rPr lang="cs-CZ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Nevhodnost indikátor vzhledem k druhu služby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naši cílovou skupinu je tento způsob výpočtu nevhodný," " „„Pro terapeutické komunity se tento způsob nehodí“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166154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1E7CB103-08BC-9280-4D3D-F5C88309997E}"/>
              </a:ext>
            </a:extLst>
          </p:cNvPr>
          <p:cNvSpPr txBox="1"/>
          <p:nvPr/>
        </p:nvSpPr>
        <p:spPr>
          <a:xfrm>
            <a:off x="533400" y="17145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/>
              <a:t>Nejobtížněji zjistitelný údaj</a:t>
            </a:r>
          </a:p>
        </p:txBody>
      </p:sp>
    </p:spTree>
    <p:extLst>
      <p:ext uri="{BB962C8B-B14F-4D97-AF65-F5344CB8AC3E}">
        <p14:creationId xmlns:p14="http://schemas.microsoft.com/office/powerpoint/2010/main" val="149553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1599</Words>
  <Application>Microsoft Office PowerPoint</Application>
  <PresentationFormat>Vlastní</PresentationFormat>
  <Paragraphs>245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Times New Roman</vt:lpstr>
      <vt:lpstr>Wingdings</vt:lpstr>
      <vt:lpstr>Aptos</vt:lpstr>
      <vt:lpstr>Symbol</vt:lpstr>
      <vt:lpstr>Poppins Bold</vt:lpstr>
      <vt:lpstr>Calibri</vt:lpstr>
      <vt:lpstr>Poppins</vt:lpstr>
      <vt:lpstr>Cambria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návrhu Text odstavce</dc:title>
  <dc:creator>Jana Dvouletá</dc:creator>
  <cp:lastModifiedBy>Pavel Čáslava</cp:lastModifiedBy>
  <cp:revision>12</cp:revision>
  <dcterms:created xsi:type="dcterms:W3CDTF">2006-08-16T00:00:00Z</dcterms:created>
  <dcterms:modified xsi:type="dcterms:W3CDTF">2026-04-10T07:46:04Z</dcterms:modified>
  <dc:identifier>DAGywRX9yuc</dc:identifier>
</cp:coreProperties>
</file>